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0" r:id="rId2"/>
    <p:sldMasterId id="2147483688" r:id="rId3"/>
  </p:sldMasterIdLst>
  <p:notesMasterIdLst>
    <p:notesMasterId r:id="rId18"/>
  </p:notesMasterIdLst>
  <p:handoutMasterIdLst>
    <p:handoutMasterId r:id="rId19"/>
  </p:handoutMasterIdLst>
  <p:sldIdLst>
    <p:sldId id="314" r:id="rId4"/>
    <p:sldId id="310" r:id="rId5"/>
    <p:sldId id="312" r:id="rId6"/>
    <p:sldId id="316" r:id="rId7"/>
    <p:sldId id="317" r:id="rId8"/>
    <p:sldId id="319" r:id="rId9"/>
    <p:sldId id="311" r:id="rId10"/>
    <p:sldId id="321" r:id="rId11"/>
    <p:sldId id="327" r:id="rId12"/>
    <p:sldId id="328" r:id="rId13"/>
    <p:sldId id="320" r:id="rId14"/>
    <p:sldId id="326" r:id="rId15"/>
    <p:sldId id="325" r:id="rId16"/>
    <p:sldId id="318" r:id="rId17"/>
  </p:sldIdLst>
  <p:sldSz cx="20104100" cy="11309350"/>
  <p:notesSz cx="20104100" cy="1130935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an Jobsis" initials="D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A8C2"/>
    <a:srgbClr val="005285"/>
    <a:srgbClr val="407EA4"/>
    <a:srgbClr val="EEEEEE"/>
    <a:srgbClr val="EDECE5"/>
    <a:srgbClr val="4E4E4C"/>
    <a:srgbClr val="E63843"/>
    <a:srgbClr val="303437"/>
    <a:srgbClr val="92989B"/>
    <a:srgbClr val="CE13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303" autoAdjust="0"/>
    <p:restoredTop sz="73762" autoAdjust="0"/>
  </p:normalViewPr>
  <p:slideViewPr>
    <p:cSldViewPr>
      <p:cViewPr varScale="1">
        <p:scale>
          <a:sx n="96" d="100"/>
          <a:sy n="96" d="100"/>
        </p:scale>
        <p:origin x="1816" y="184"/>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131" d="100"/>
          <a:sy n="131" d="100"/>
        </p:scale>
        <p:origin x="248" y="4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D007-E14E-A29A-FF5F96B1345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CA8-094C-80ED-4E148A48B42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CA8-094C-80ED-4E148A48B42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CA8-094C-80ED-4E148A48B425}"/>
            </c:ext>
          </c:extLst>
        </c:ser>
        <c:dLbls>
          <c:showLegendKey val="0"/>
          <c:showVal val="0"/>
          <c:showCatName val="0"/>
          <c:showSerName val="0"/>
          <c:showPercent val="0"/>
          <c:showBubbleSize val="0"/>
        </c:dLbls>
        <c:gapWidth val="219"/>
        <c:overlap val="-27"/>
        <c:axId val="789579519"/>
        <c:axId val="792428319"/>
      </c:barChart>
      <c:catAx>
        <c:axId val="7895795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792428319"/>
        <c:crosses val="autoZero"/>
        <c:auto val="1"/>
        <c:lblAlgn val="ctr"/>
        <c:lblOffset val="100"/>
        <c:noMultiLvlLbl val="0"/>
      </c:catAx>
      <c:valAx>
        <c:axId val="7924283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9579519"/>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Entry>
      <c:legendEntry>
        <c:idx val="2"/>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dirty="0"/>
          </a:p>
        </p:txBody>
      </p:sp>
      <p:sp>
        <p:nvSpPr>
          <p:cNvPr id="4" name="Footer Placeholder 3"/>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D09E821A-42D2-AE46-B312-1118E36A52F7}" type="slidenum">
              <a:rPr lang="en-US" smtClean="0"/>
              <a:t>‹#›</a:t>
            </a:fld>
            <a:endParaRPr lang="en-US" dirty="0"/>
          </a:p>
        </p:txBody>
      </p:sp>
      <p:sp>
        <p:nvSpPr>
          <p:cNvPr id="6" name="Date Placeholder 5"/>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F5531A45-209F-0440-88AE-953313CDE886}" type="datetimeFigureOut">
              <a:rPr lang="en-US" smtClean="0"/>
              <a:t>3/5/19</a:t>
            </a:fld>
            <a:endParaRPr lang="en-US"/>
          </a:p>
        </p:txBody>
      </p:sp>
    </p:spTree>
    <p:extLst>
      <p:ext uri="{BB962C8B-B14F-4D97-AF65-F5344CB8AC3E}">
        <p14:creationId xmlns:p14="http://schemas.microsoft.com/office/powerpoint/2010/main" val="1457090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83719C55-774B-4737-B8FC-F91844E082F0}" type="datetimeFigureOut">
              <a:rPr lang="nl-NL" smtClean="0"/>
              <a:t>05-03-19</a:t>
            </a:fld>
            <a:endParaRPr lang="nl-NL" dirty="0"/>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833B125B-D0E7-4E31-B441-F08898C951FE}" type="slidenum">
              <a:rPr lang="nl-NL" smtClean="0"/>
              <a:t>‹#›</a:t>
            </a:fld>
            <a:endParaRPr lang="nl-NL" dirty="0"/>
          </a:p>
        </p:txBody>
      </p:sp>
    </p:spTree>
    <p:extLst>
      <p:ext uri="{BB962C8B-B14F-4D97-AF65-F5344CB8AC3E}">
        <p14:creationId xmlns:p14="http://schemas.microsoft.com/office/powerpoint/2010/main" val="1578134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kern="1200" dirty="0">
                <a:solidFill>
                  <a:schemeClr val="tx1"/>
                </a:solidFill>
                <a:effectLst/>
                <a:latin typeface="+mn-lt"/>
                <a:ea typeface="+mn-ea"/>
                <a:cs typeface="+mn-cs"/>
              </a:rPr>
              <a:t>Input and change of text and/or images</a:t>
            </a:r>
            <a:endParaRPr lang="en-US" sz="1400" b="1" dirty="0"/>
          </a:p>
          <a:p>
            <a:pPr marL="228600" indent="-228600">
              <a:buAutoNum type="arabicPeriod"/>
            </a:pPr>
            <a:r>
              <a:rPr lang="en-US" sz="1200" kern="1200" dirty="0">
                <a:solidFill>
                  <a:schemeClr val="tx1"/>
                </a:solidFill>
                <a:effectLst/>
                <a:latin typeface="+mn-lt"/>
                <a:ea typeface="+mn-ea"/>
                <a:cs typeface="+mn-cs"/>
              </a:rPr>
              <a:t>Select a textbox </a:t>
            </a:r>
          </a:p>
          <a:p>
            <a:pPr marL="228600" indent="-228600">
              <a:buAutoNum type="arabicPeriod"/>
            </a:pPr>
            <a:r>
              <a:rPr lang="en-US" sz="1200" kern="1200" dirty="0">
                <a:solidFill>
                  <a:schemeClr val="tx1"/>
                </a:solidFill>
                <a:effectLst/>
                <a:latin typeface="+mn-lt"/>
                <a:ea typeface="+mn-ea"/>
                <a:cs typeface="+mn-cs"/>
              </a:rPr>
              <a:t>Type or copy/paste your story</a:t>
            </a:r>
          </a:p>
          <a:p>
            <a:pPr marL="685800" lvl="1" indent="-228600">
              <a:buAutoNum type="arabicPeriod"/>
            </a:pPr>
            <a:r>
              <a:rPr lang="en-US" sz="1200" kern="1200" dirty="0">
                <a:solidFill>
                  <a:schemeClr val="tx1"/>
                </a:solidFill>
                <a:effectLst/>
                <a:latin typeface="+mn-lt"/>
                <a:ea typeface="+mn-ea"/>
                <a:cs typeface="+mn-cs"/>
              </a:rPr>
              <a:t>IMPORTANT: Pasting text should be done with </a:t>
            </a:r>
            <a:r>
              <a:rPr lang="en-US" sz="1200" kern="1200" baseline="0" dirty="0" err="1">
                <a:solidFill>
                  <a:schemeClr val="tx1"/>
                </a:solidFill>
                <a:effectLst/>
                <a:latin typeface="+mn-lt"/>
                <a:ea typeface="+mn-ea"/>
                <a:cs typeface="+mn-cs"/>
              </a:rPr>
              <a:t>unformated</a:t>
            </a:r>
            <a:r>
              <a:rPr lang="en-US" sz="1200" kern="1200" baseline="0" dirty="0">
                <a:solidFill>
                  <a:schemeClr val="tx1"/>
                </a:solidFill>
                <a:effectLst/>
                <a:latin typeface="+mn-lt"/>
                <a:ea typeface="+mn-ea"/>
                <a:cs typeface="+mn-cs"/>
              </a:rPr>
              <a:t> text (On Home tab use the Paste pulldown and choose Paste special… than choose </a:t>
            </a:r>
            <a:r>
              <a:rPr lang="en-US" sz="1200" kern="1200" baseline="0" dirty="0" err="1">
                <a:solidFill>
                  <a:schemeClr val="tx1"/>
                </a:solidFill>
                <a:effectLst/>
                <a:latin typeface="+mn-lt"/>
                <a:ea typeface="+mn-ea"/>
                <a:cs typeface="+mn-cs"/>
              </a:rPr>
              <a:t>Unformated</a:t>
            </a:r>
            <a:r>
              <a:rPr lang="en-US" sz="1200" kern="1200" baseline="0" dirty="0">
                <a:solidFill>
                  <a:schemeClr val="tx1"/>
                </a:solidFill>
                <a:effectLst/>
                <a:latin typeface="+mn-lt"/>
                <a:ea typeface="+mn-ea"/>
                <a:cs typeface="+mn-cs"/>
              </a:rPr>
              <a:t> text)</a:t>
            </a:r>
          </a:p>
          <a:p>
            <a:pPr marL="685800" lvl="1" indent="-228600">
              <a:buAutoNum type="arabicPeriod"/>
            </a:pPr>
            <a:r>
              <a:rPr lang="en-US" sz="1200" kern="1200" baseline="0" dirty="0">
                <a:solidFill>
                  <a:schemeClr val="tx1"/>
                </a:solidFill>
                <a:effectLst/>
                <a:latin typeface="+mn-lt"/>
                <a:ea typeface="+mn-ea"/>
                <a:cs typeface="+mn-cs"/>
              </a:rPr>
              <a:t>On Mac: Command + Control + V than choose </a:t>
            </a:r>
            <a:r>
              <a:rPr lang="en-US" sz="1200" kern="1200" baseline="0" dirty="0" err="1">
                <a:solidFill>
                  <a:schemeClr val="tx1"/>
                </a:solidFill>
                <a:effectLst/>
                <a:latin typeface="+mn-lt"/>
                <a:ea typeface="+mn-ea"/>
                <a:cs typeface="+mn-cs"/>
              </a:rPr>
              <a:t>unformated</a:t>
            </a:r>
            <a:r>
              <a:rPr lang="en-US" sz="1200" kern="1200" baseline="0" dirty="0">
                <a:solidFill>
                  <a:schemeClr val="tx1"/>
                </a:solidFill>
                <a:effectLst/>
                <a:latin typeface="+mn-lt"/>
                <a:ea typeface="+mn-ea"/>
                <a:cs typeface="+mn-cs"/>
              </a:rPr>
              <a:t> text</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baseline="0" dirty="0">
                <a:solidFill>
                  <a:schemeClr val="tx1"/>
                </a:solidFill>
                <a:effectLst/>
                <a:latin typeface="+mn-lt"/>
                <a:ea typeface="+mn-ea"/>
                <a:cs typeface="+mn-cs"/>
              </a:rPr>
              <a:t>On Windows: On Home tab use the Paste pulldown and choose Paste special… than choose </a:t>
            </a:r>
            <a:r>
              <a:rPr lang="en-US" sz="1200" kern="1200" baseline="0" dirty="0" err="1">
                <a:solidFill>
                  <a:schemeClr val="tx1"/>
                </a:solidFill>
                <a:effectLst/>
                <a:latin typeface="+mn-lt"/>
                <a:ea typeface="+mn-ea"/>
                <a:cs typeface="+mn-cs"/>
              </a:rPr>
              <a:t>Unformated</a:t>
            </a:r>
            <a:r>
              <a:rPr lang="en-US" sz="1200" kern="1200" baseline="0" dirty="0">
                <a:solidFill>
                  <a:schemeClr val="tx1"/>
                </a:solidFill>
                <a:effectLst/>
                <a:latin typeface="+mn-lt"/>
                <a:ea typeface="+mn-ea"/>
                <a:cs typeface="+mn-cs"/>
              </a:rPr>
              <a:t> text (https://</a:t>
            </a:r>
            <a:r>
              <a:rPr lang="en-US" sz="1200" kern="1200" baseline="0" dirty="0" err="1">
                <a:solidFill>
                  <a:schemeClr val="tx1"/>
                </a:solidFill>
                <a:effectLst/>
                <a:latin typeface="+mn-lt"/>
                <a:ea typeface="+mn-ea"/>
                <a:cs typeface="+mn-cs"/>
              </a:rPr>
              <a:t>nutsandboltsspeedtraining.com</a:t>
            </a:r>
            <a:r>
              <a:rPr lang="en-US" sz="1200" kern="1200" baseline="0" dirty="0">
                <a:solidFill>
                  <a:schemeClr val="tx1"/>
                </a:solidFill>
                <a:effectLst/>
                <a:latin typeface="+mn-lt"/>
                <a:ea typeface="+mn-ea"/>
                <a:cs typeface="+mn-cs"/>
              </a:rPr>
              <a:t>/</a:t>
            </a:r>
            <a:r>
              <a:rPr lang="en-US" sz="1200" kern="1200" baseline="0" dirty="0" err="1">
                <a:solidFill>
                  <a:schemeClr val="tx1"/>
                </a:solidFill>
                <a:effectLst/>
                <a:latin typeface="+mn-lt"/>
                <a:ea typeface="+mn-ea"/>
                <a:cs typeface="+mn-cs"/>
              </a:rPr>
              <a:t>powerpoint</a:t>
            </a:r>
            <a:r>
              <a:rPr lang="en-US" sz="1200" kern="1200" baseline="0" dirty="0">
                <a:solidFill>
                  <a:schemeClr val="tx1"/>
                </a:solidFill>
                <a:effectLst/>
                <a:latin typeface="+mn-lt"/>
                <a:ea typeface="+mn-ea"/>
                <a:cs typeface="+mn-cs"/>
              </a:rPr>
              <a:t>-tutorials/paste-special-</a:t>
            </a:r>
            <a:r>
              <a:rPr lang="en-US" sz="1200" kern="1200" baseline="0" dirty="0" err="1">
                <a:solidFill>
                  <a:schemeClr val="tx1"/>
                </a:solidFill>
                <a:effectLst/>
                <a:latin typeface="+mn-lt"/>
                <a:ea typeface="+mn-ea"/>
                <a:cs typeface="+mn-cs"/>
              </a:rPr>
              <a:t>powerpoint</a:t>
            </a:r>
            <a:r>
              <a:rPr lang="en-US" sz="1200" kern="1200" baseline="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marL="228600" indent="-228600">
              <a:buAutoNum type="arabicPeriod"/>
            </a:pPr>
            <a:r>
              <a:rPr lang="en-US" sz="1200" kern="1200" dirty="0">
                <a:solidFill>
                  <a:schemeClr val="tx1"/>
                </a:solidFill>
                <a:effectLst/>
                <a:latin typeface="+mn-lt"/>
                <a:ea typeface="+mn-ea"/>
                <a:cs typeface="+mn-cs"/>
              </a:rPr>
              <a:t>Select your text</a:t>
            </a:r>
          </a:p>
          <a:p>
            <a:pPr marL="228600" indent="-228600">
              <a:buAutoNum type="arabicPeriod"/>
            </a:pPr>
            <a:r>
              <a:rPr lang="en-US" sz="1200" kern="1200" dirty="0">
                <a:solidFill>
                  <a:schemeClr val="tx1"/>
                </a:solidFill>
                <a:effectLst/>
                <a:latin typeface="+mn-lt"/>
                <a:ea typeface="+mn-ea"/>
                <a:cs typeface="+mn-cs"/>
              </a:rPr>
              <a:t>Press ‘Tab’ on your keyboard to go to the next preset text style. We have 9 different styles on regular Text placeholders (Heading placeholders are always in 1 style)</a:t>
            </a:r>
          </a:p>
          <a:p>
            <a:pPr marL="685800" lvl="1" indent="-228600">
              <a:buAutoNum type="arabicPeriod"/>
            </a:pPr>
            <a:r>
              <a:rPr lang="en-US" dirty="0"/>
              <a:t>Subheading blue 18 / 22 </a:t>
            </a:r>
            <a:r>
              <a:rPr lang="en-US" dirty="0" err="1"/>
              <a:t>pt</a:t>
            </a:r>
            <a:endParaRPr lang="en-US" dirty="0"/>
          </a:p>
          <a:p>
            <a:pPr marL="685800" lvl="1" indent="-228600">
              <a:buAutoNum type="arabicPeriod"/>
            </a:pPr>
            <a:r>
              <a:rPr lang="en-US" dirty="0"/>
              <a:t>Subheading white 18 / 22 </a:t>
            </a:r>
            <a:r>
              <a:rPr lang="en-US" dirty="0" err="1"/>
              <a:t>pt</a:t>
            </a:r>
            <a:endParaRPr lang="en-US" dirty="0"/>
          </a:p>
          <a:p>
            <a:pPr marL="685800" lvl="1" indent="-228600">
              <a:buAutoNum type="arabicPeriod"/>
            </a:pPr>
            <a:r>
              <a:rPr lang="en-US" dirty="0"/>
              <a:t>Intro text blue 18 / 30 </a:t>
            </a:r>
            <a:r>
              <a:rPr lang="en-US" dirty="0" err="1"/>
              <a:t>pt</a:t>
            </a:r>
            <a:endParaRPr lang="en-US" dirty="0"/>
          </a:p>
          <a:p>
            <a:pPr marL="685800" lvl="1" indent="-228600">
              <a:buAutoNum type="arabicPeriod"/>
            </a:pPr>
            <a:r>
              <a:rPr lang="en-US" dirty="0"/>
              <a:t>Intro text grey 18 / 30 </a:t>
            </a:r>
            <a:r>
              <a:rPr lang="en-US" dirty="0" err="1"/>
              <a:t>pt</a:t>
            </a:r>
            <a:endParaRPr lang="en-US" dirty="0"/>
          </a:p>
          <a:p>
            <a:pPr marL="685800" lvl="1" indent="-228600">
              <a:buAutoNum type="arabicPeriod"/>
            </a:pPr>
            <a:r>
              <a:rPr lang="en-US" dirty="0"/>
              <a:t>Body text grey 16 / 28 </a:t>
            </a:r>
            <a:r>
              <a:rPr lang="en-US" dirty="0" err="1"/>
              <a:t>pt</a:t>
            </a:r>
            <a:endParaRPr lang="en-US" dirty="0"/>
          </a:p>
          <a:p>
            <a:pPr marL="685800" lvl="1" indent="-228600">
              <a:buAutoNum type="arabicPeriod"/>
            </a:pPr>
            <a:r>
              <a:rPr lang="en-US" dirty="0"/>
              <a:t>Bullet grey 16 / 26 </a:t>
            </a:r>
            <a:r>
              <a:rPr lang="en-US" dirty="0" err="1"/>
              <a:t>pt</a:t>
            </a:r>
            <a:endParaRPr lang="en-US" dirty="0"/>
          </a:p>
          <a:p>
            <a:pPr marL="685800" lvl="1" indent="-228600">
              <a:buAutoNum type="arabicPeriod"/>
            </a:pPr>
            <a:r>
              <a:rPr lang="en-US" dirty="0"/>
              <a:t>Bullet white 16 / 26 </a:t>
            </a:r>
            <a:r>
              <a:rPr lang="en-US" dirty="0" err="1"/>
              <a:t>pt</a:t>
            </a:r>
            <a:endParaRPr lang="en-US" dirty="0"/>
          </a:p>
          <a:p>
            <a:pPr marL="685800" lvl="1" indent="-228600">
              <a:buAutoNum type="arabicPeriod"/>
            </a:pPr>
            <a:r>
              <a:rPr lang="en-US" dirty="0"/>
              <a:t>Sub-bullet grey 16 / 26 </a:t>
            </a:r>
            <a:r>
              <a:rPr lang="en-US" dirty="0" err="1"/>
              <a:t>pt</a:t>
            </a:r>
            <a:endParaRPr lang="en-US" dirty="0"/>
          </a:p>
          <a:p>
            <a:pPr marL="685800" lvl="1" indent="-228600">
              <a:buAutoNum type="arabicPeriod"/>
            </a:pPr>
            <a:r>
              <a:rPr lang="en-US" dirty="0"/>
              <a:t>Sub-bullet white 16 / 26 </a:t>
            </a:r>
            <a:r>
              <a:rPr lang="en-US" dirty="0" err="1"/>
              <a:t>pt</a:t>
            </a:r>
            <a:endParaRPr lang="en-US" dirty="0"/>
          </a:p>
          <a:p>
            <a:pPr marL="228600" lvl="0" indent="-228600">
              <a:buAutoNum type="arabicPeriod"/>
            </a:pPr>
            <a:r>
              <a:rPr lang="en-US" sz="1200" kern="1200" dirty="0">
                <a:solidFill>
                  <a:schemeClr val="tx1"/>
                </a:solidFill>
                <a:effectLst/>
                <a:latin typeface="+mn-lt"/>
                <a:ea typeface="+mn-ea"/>
                <a:cs typeface="+mn-cs"/>
              </a:rPr>
              <a:t>Press ‘Shift Tab’ to go to the previous style! </a:t>
            </a:r>
          </a:p>
          <a:p>
            <a:pPr marL="228600" indent="-228600">
              <a:buAutoNum type="arabicPeriod"/>
            </a:pPr>
            <a:r>
              <a:rPr lang="en-US" sz="1200" kern="1200" dirty="0">
                <a:solidFill>
                  <a:schemeClr val="tx1"/>
                </a:solidFill>
                <a:effectLst/>
                <a:latin typeface="+mn-lt"/>
                <a:ea typeface="+mn-ea"/>
                <a:cs typeface="+mn-cs"/>
              </a:rPr>
              <a:t>IMPORTANT: Preset text styles are not (fully) present on the following pages: Cover (Hello!), Title (</a:t>
            </a:r>
            <a:r>
              <a:rPr lang="en-US" sz="1200" kern="1200" dirty="0" err="1">
                <a:solidFill>
                  <a:schemeClr val="tx1"/>
                </a:solidFill>
                <a:effectLst/>
                <a:latin typeface="+mn-lt"/>
                <a:ea typeface="+mn-ea"/>
                <a:cs typeface="+mn-cs"/>
              </a:rPr>
              <a:t>Presentaion</a:t>
            </a:r>
            <a:r>
              <a:rPr lang="en-US" sz="1200" kern="1200" dirty="0">
                <a:solidFill>
                  <a:schemeClr val="tx1"/>
                </a:solidFill>
                <a:effectLst/>
                <a:latin typeface="+mn-lt"/>
                <a:ea typeface="+mn-ea"/>
                <a:cs typeface="+mn-cs"/>
              </a:rPr>
              <a:t> name), Client detail (i.e. KLM: numbers) and Team members overview and detail (all text except heading)</a:t>
            </a:r>
          </a:p>
          <a:p>
            <a:pPr marL="228600" indent="-228600">
              <a:buAutoNum type="arabicPeriod"/>
            </a:pPr>
            <a:r>
              <a:rPr lang="en-US" sz="1200" kern="1200" baseline="0" dirty="0">
                <a:solidFill>
                  <a:schemeClr val="tx1"/>
                </a:solidFill>
                <a:effectLst/>
                <a:latin typeface="+mn-lt"/>
                <a:ea typeface="+mn-ea"/>
                <a:cs typeface="+mn-cs"/>
              </a:rPr>
              <a:t>Change footer presentation name by going to the Insert tab, than you choose Header &amp; Footer, than check footer, and fill your title. Press Apply to all!</a:t>
            </a:r>
          </a:p>
          <a:p>
            <a:pPr marL="228600" indent="-228600">
              <a:buAutoNum type="arabicPeriod"/>
            </a:pPr>
            <a:r>
              <a:rPr lang="en-US" sz="1200" kern="1200" baseline="0" dirty="0">
                <a:solidFill>
                  <a:schemeClr val="tx1"/>
                </a:solidFill>
                <a:effectLst/>
                <a:latin typeface="+mn-lt"/>
                <a:ea typeface="+mn-ea"/>
                <a:cs typeface="+mn-cs"/>
              </a:rPr>
              <a:t>Client or partner logo: remove logo: select than backspace. Add logo: click on image placeholder than choose logo from asset folder</a:t>
            </a:r>
          </a:p>
          <a:p>
            <a:pPr marL="228600" indent="-228600">
              <a:buAutoNum type="arabicPeriod"/>
            </a:pPr>
            <a:r>
              <a:rPr lang="en-US" sz="1200" kern="1200" baseline="0" dirty="0">
                <a:solidFill>
                  <a:schemeClr val="tx1"/>
                </a:solidFill>
                <a:effectLst/>
                <a:latin typeface="+mn-lt"/>
                <a:ea typeface="+mn-ea"/>
                <a:cs typeface="+mn-cs"/>
              </a:rPr>
              <a:t>Client detail page: add or change visual (KLM wingtip): format background: insert image from file. Choose your picture! Check Tile picture as texture, than position with changing percentages!</a:t>
            </a:r>
          </a:p>
          <a:p>
            <a:endParaRPr lang="en-US" dirty="0"/>
          </a:p>
        </p:txBody>
      </p:sp>
      <p:sp>
        <p:nvSpPr>
          <p:cNvPr id="4" name="Slide Number Placeholder 3"/>
          <p:cNvSpPr>
            <a:spLocks noGrp="1"/>
          </p:cNvSpPr>
          <p:nvPr>
            <p:ph type="sldNum" sz="quarter" idx="5"/>
          </p:nvPr>
        </p:nvSpPr>
        <p:spPr/>
        <p:txBody>
          <a:bodyPr/>
          <a:lstStyle/>
          <a:p>
            <a:fld id="{833B125B-D0E7-4E31-B441-F08898C951FE}" type="slidenum">
              <a:rPr lang="nl-NL" smtClean="0"/>
              <a:t>1</a:t>
            </a:fld>
            <a:endParaRPr lang="nl-NL" dirty="0"/>
          </a:p>
        </p:txBody>
      </p:sp>
    </p:spTree>
    <p:extLst>
      <p:ext uri="{BB962C8B-B14F-4D97-AF65-F5344CB8AC3E}">
        <p14:creationId xmlns:p14="http://schemas.microsoft.com/office/powerpoint/2010/main" val="1278617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3B125B-D0E7-4E31-B441-F08898C951FE}" type="slidenum">
              <a:rPr lang="nl-NL" smtClean="0"/>
              <a:t>3</a:t>
            </a:fld>
            <a:endParaRPr lang="nl-NL" dirty="0"/>
          </a:p>
        </p:txBody>
      </p:sp>
    </p:spTree>
    <p:extLst>
      <p:ext uri="{BB962C8B-B14F-4D97-AF65-F5344CB8AC3E}">
        <p14:creationId xmlns:p14="http://schemas.microsoft.com/office/powerpoint/2010/main" val="1713461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3B125B-D0E7-4E31-B441-F08898C951FE}" type="slidenum">
              <a:rPr lang="nl-NL" smtClean="0"/>
              <a:t>5</a:t>
            </a:fld>
            <a:endParaRPr lang="nl-NL" dirty="0"/>
          </a:p>
        </p:txBody>
      </p:sp>
    </p:spTree>
    <p:extLst>
      <p:ext uri="{BB962C8B-B14F-4D97-AF65-F5344CB8AC3E}">
        <p14:creationId xmlns:p14="http://schemas.microsoft.com/office/powerpoint/2010/main" val="965668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How to add or change the visual (KLM wingtip): format background: insert image from file. Choose your picture! Check Tile picture as texture, than position with changing Scale percentages!</a:t>
            </a:r>
          </a:p>
          <a:p>
            <a:endParaRPr lang="en-US" dirty="0"/>
          </a:p>
        </p:txBody>
      </p:sp>
      <p:sp>
        <p:nvSpPr>
          <p:cNvPr id="4" name="Slide Number Placeholder 3"/>
          <p:cNvSpPr>
            <a:spLocks noGrp="1"/>
          </p:cNvSpPr>
          <p:nvPr>
            <p:ph type="sldNum" sz="quarter" idx="5"/>
          </p:nvPr>
        </p:nvSpPr>
        <p:spPr/>
        <p:txBody>
          <a:bodyPr/>
          <a:lstStyle/>
          <a:p>
            <a:fld id="{833B125B-D0E7-4E31-B441-F08898C951FE}" type="slidenum">
              <a:rPr lang="nl-NL" smtClean="0"/>
              <a:t>7</a:t>
            </a:fld>
            <a:endParaRPr lang="nl-NL" dirty="0"/>
          </a:p>
        </p:txBody>
      </p:sp>
    </p:spTree>
    <p:extLst>
      <p:ext uri="{BB962C8B-B14F-4D97-AF65-F5344CB8AC3E}">
        <p14:creationId xmlns:p14="http://schemas.microsoft.com/office/powerpoint/2010/main" val="1959014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a:solidFill>
                  <a:schemeClr val="tx1"/>
                </a:solidFill>
                <a:effectLst/>
                <a:latin typeface="+mn-lt"/>
                <a:ea typeface="+mn-ea"/>
                <a:cs typeface="+mn-cs"/>
              </a:rPr>
              <a:t>The ability to set a default table style in a presentation is a major omission from PowerPoint. Currently when you insert a table it takes the formatting of one of the built-in table styles, which you can then change by choosing another one of the built-in styles.</a:t>
            </a:r>
          </a:p>
          <a:p>
            <a:pPr fontAlgn="base"/>
            <a:r>
              <a:rPr lang="en-US" sz="1200" b="0" i="0" kern="1200" dirty="0">
                <a:solidFill>
                  <a:schemeClr val="tx1"/>
                </a:solidFill>
                <a:effectLst/>
                <a:latin typeface="+mn-lt"/>
                <a:ea typeface="+mn-ea"/>
                <a:cs typeface="+mn-cs"/>
              </a:rPr>
              <a:t>Currently the only workaround for this is to copy this table and adapt it to the new data!</a:t>
            </a:r>
          </a:p>
          <a:p>
            <a:br>
              <a:rPr lang="en-US" dirty="0"/>
            </a:br>
            <a:endParaRPr lang="en-US" dirty="0"/>
          </a:p>
        </p:txBody>
      </p:sp>
      <p:sp>
        <p:nvSpPr>
          <p:cNvPr id="4" name="Slide Number Placeholder 3"/>
          <p:cNvSpPr>
            <a:spLocks noGrp="1"/>
          </p:cNvSpPr>
          <p:nvPr>
            <p:ph type="sldNum" sz="quarter" idx="5"/>
          </p:nvPr>
        </p:nvSpPr>
        <p:spPr/>
        <p:txBody>
          <a:bodyPr/>
          <a:lstStyle/>
          <a:p>
            <a:fld id="{833B125B-D0E7-4E31-B441-F08898C951FE}" type="slidenum">
              <a:rPr lang="nl-NL" smtClean="0"/>
              <a:t>8</a:t>
            </a:fld>
            <a:endParaRPr lang="nl-NL" dirty="0"/>
          </a:p>
        </p:txBody>
      </p:sp>
    </p:spTree>
    <p:extLst>
      <p:ext uri="{BB962C8B-B14F-4D97-AF65-F5344CB8AC3E}">
        <p14:creationId xmlns:p14="http://schemas.microsoft.com/office/powerpoint/2010/main" val="2777024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3B125B-D0E7-4E31-B441-F08898C951FE}" type="slidenum">
              <a:rPr lang="nl-NL" smtClean="0"/>
              <a:t>10</a:t>
            </a:fld>
            <a:endParaRPr lang="nl-NL" dirty="0"/>
          </a:p>
        </p:txBody>
      </p:sp>
    </p:spTree>
    <p:extLst>
      <p:ext uri="{BB962C8B-B14F-4D97-AF65-F5344CB8AC3E}">
        <p14:creationId xmlns:p14="http://schemas.microsoft.com/office/powerpoint/2010/main" val="2473781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3B125B-D0E7-4E31-B441-F08898C951FE}" type="slidenum">
              <a:rPr lang="nl-NL" smtClean="0"/>
              <a:t>13</a:t>
            </a:fld>
            <a:endParaRPr lang="nl-NL" dirty="0"/>
          </a:p>
        </p:txBody>
      </p:sp>
    </p:spTree>
    <p:extLst>
      <p:ext uri="{BB962C8B-B14F-4D97-AF65-F5344CB8AC3E}">
        <p14:creationId xmlns:p14="http://schemas.microsoft.com/office/powerpoint/2010/main" val="40615749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g"/><Relationship Id="rId1" Type="http://schemas.openxmlformats.org/officeDocument/2006/relationships/slideMaster" Target="../slideMasters/slideMaster3.xml"/><Relationship Id="rId4" Type="http://schemas.openxmlformats.org/officeDocument/2006/relationships/image" Target="../media/image2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White">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1800" y="4968875"/>
            <a:ext cx="3436363" cy="1890000"/>
          </a:xfrm>
          <a:prstGeom prst="rect">
            <a:avLst/>
          </a:prstGeom>
        </p:spPr>
      </p:pic>
      <p:sp>
        <p:nvSpPr>
          <p:cNvPr id="7" name="Title Placeholder 13"/>
          <p:cNvSpPr>
            <a:spLocks noGrp="1"/>
          </p:cNvSpPr>
          <p:nvPr>
            <p:ph type="title" hasCustomPrompt="1"/>
          </p:nvPr>
        </p:nvSpPr>
        <p:spPr>
          <a:xfrm>
            <a:off x="4320000" y="3369600"/>
            <a:ext cx="14400000" cy="3600000"/>
          </a:xfrm>
          <a:prstGeom prst="rect">
            <a:avLst/>
          </a:prstGeom>
        </p:spPr>
        <p:txBody>
          <a:bodyPr vert="horz" lIns="0" tIns="45720" rIns="91440" bIns="45720" rtlCol="0" anchor="b" anchorCtr="0">
            <a:noAutofit/>
          </a:bodyPr>
          <a:lstStyle>
            <a:lvl1pPr>
              <a:lnSpc>
                <a:spcPts val="7000"/>
              </a:lnSpc>
              <a:defRPr sz="6000" baseline="0">
                <a:solidFill>
                  <a:srgbClr val="005285"/>
                </a:solidFill>
              </a:defRPr>
            </a:lvl1pPr>
          </a:lstStyle>
          <a:p>
            <a:r>
              <a:rPr lang="nl-NL" dirty="0"/>
              <a:t>Presentation </a:t>
            </a:r>
            <a:r>
              <a:rPr lang="nl-NL" dirty="0" err="1"/>
              <a:t>title</a:t>
            </a:r>
            <a:r>
              <a:rPr lang="nl-NL" dirty="0"/>
              <a:t> 60 / 70 </a:t>
            </a:r>
            <a:r>
              <a:rPr lang="nl-NL" dirty="0" err="1"/>
              <a:t>pt</a:t>
            </a:r>
            <a:endParaRPr lang="en-US"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20000" y="2790000"/>
            <a:ext cx="5193441" cy="1980000"/>
          </a:xfrm>
          <a:prstGeom prst="rect">
            <a:avLst/>
          </a:prstGeom>
        </p:spPr>
      </p:pic>
      <p:sp>
        <p:nvSpPr>
          <p:cNvPr id="13" name="Text Placeholder 12"/>
          <p:cNvSpPr>
            <a:spLocks noGrp="1"/>
          </p:cNvSpPr>
          <p:nvPr>
            <p:ph type="body" sz="quarter" idx="10" hasCustomPrompt="1"/>
          </p:nvPr>
        </p:nvSpPr>
        <p:spPr>
          <a:xfrm>
            <a:off x="4320000" y="7020000"/>
            <a:ext cx="14400000" cy="1080000"/>
          </a:xfrm>
        </p:spPr>
        <p:txBody>
          <a:bodyPr/>
          <a:lstStyle/>
          <a:p>
            <a:pPr lvl="3"/>
            <a:r>
              <a:rPr lang="en-US" dirty="0"/>
              <a:t>Presenter name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Content - 3/5 Blue with footer and photo">
    <p:bg>
      <p:bgPr>
        <a:blipFill dpi="0" rotWithShape="1">
          <a:blip r:embed="rId2">
            <a:lum/>
          </a:blip>
          <a:srcRect/>
          <a:tile tx="0" ty="0" sx="33000" sy="33000" flip="none" algn="tl"/>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E28D67-02B0-8C4D-9BB9-37A9EAEB79DF}"/>
              </a:ext>
            </a:extLst>
          </p:cNvPr>
          <p:cNvSpPr/>
          <p:nvPr userDrawn="1"/>
        </p:nvSpPr>
        <p:spPr>
          <a:xfrm>
            <a:off x="0" y="3270551"/>
            <a:ext cx="8038799" cy="8038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2887AF5-E524-0C4E-A475-F6748510DC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440" y="10338000"/>
            <a:ext cx="850907" cy="467999"/>
          </a:xfrm>
          <a:prstGeom prst="rect">
            <a:avLst/>
          </a:prstGeom>
        </p:spPr>
      </p:pic>
      <p:sp>
        <p:nvSpPr>
          <p:cNvPr id="8" name="Rectangle 7">
            <a:extLst>
              <a:ext uri="{FF2B5EF4-FFF2-40B4-BE49-F238E27FC236}">
                <a16:creationId xmlns:a16="http://schemas.microsoft.com/office/drawing/2014/main" id="{19934524-AB2C-0540-BBC9-C1E98D06E948}"/>
              </a:ext>
            </a:extLst>
          </p:cNvPr>
          <p:cNvSpPr/>
          <p:nvPr userDrawn="1"/>
        </p:nvSpPr>
        <p:spPr>
          <a:xfrm>
            <a:off x="8038724" y="0"/>
            <a:ext cx="12063600" cy="11307600"/>
          </a:xfrm>
          <a:prstGeom prst="rect">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5B07FD6-0B68-B745-ADCD-A4FDE3F8831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
        <p:nvSpPr>
          <p:cNvPr id="3" name="Footer Placeholder 2">
            <a:extLst>
              <a:ext uri="{FF2B5EF4-FFF2-40B4-BE49-F238E27FC236}">
                <a16:creationId xmlns:a16="http://schemas.microsoft.com/office/drawing/2014/main" id="{C54A5C38-A792-5F43-B047-19F9DA562FFD}"/>
              </a:ext>
            </a:extLst>
          </p:cNvPr>
          <p:cNvSpPr>
            <a:spLocks noGrp="1"/>
          </p:cNvSpPr>
          <p:nvPr>
            <p:ph type="ftr" sz="quarter" idx="11"/>
          </p:nvPr>
        </p:nvSpPr>
        <p:spPr/>
        <p:txBody>
          <a:bodyPr/>
          <a:lstStyle/>
          <a:p>
            <a:r>
              <a:rPr lang="en-US"/>
              <a:t>Presentation name</a:t>
            </a:r>
            <a:endParaRPr lang="en-US" dirty="0"/>
          </a:p>
        </p:txBody>
      </p:sp>
      <p:sp>
        <p:nvSpPr>
          <p:cNvPr id="23" name="Content Placeholder 22">
            <a:extLst>
              <a:ext uri="{FF2B5EF4-FFF2-40B4-BE49-F238E27FC236}">
                <a16:creationId xmlns:a16="http://schemas.microsoft.com/office/drawing/2014/main" id="{D65E1F7F-6872-6249-969C-FFD4DB3FA217}"/>
              </a:ext>
            </a:extLst>
          </p:cNvPr>
          <p:cNvSpPr>
            <a:spLocks noGrp="1"/>
          </p:cNvSpPr>
          <p:nvPr>
            <p:ph sz="quarter" idx="29" hasCustomPrompt="1"/>
          </p:nvPr>
        </p:nvSpPr>
        <p:spPr>
          <a:xfrm>
            <a:off x="1079999" y="5040000"/>
            <a:ext cx="6480000" cy="5040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24" name="Content Placeholder 22">
            <a:extLst>
              <a:ext uri="{FF2B5EF4-FFF2-40B4-BE49-F238E27FC236}">
                <a16:creationId xmlns:a16="http://schemas.microsoft.com/office/drawing/2014/main" id="{3597D335-3693-404D-B9CB-88238AA99257}"/>
              </a:ext>
            </a:extLst>
          </p:cNvPr>
          <p:cNvSpPr>
            <a:spLocks noGrp="1"/>
          </p:cNvSpPr>
          <p:nvPr>
            <p:ph sz="quarter" idx="30" hasCustomPrompt="1"/>
          </p:nvPr>
        </p:nvSpPr>
        <p:spPr>
          <a:xfrm>
            <a:off x="8996339" y="900000"/>
            <a:ext cx="10080000" cy="9180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30" name="Tijdelijke aanduiding voor afbeelding 48">
            <a:extLst>
              <a:ext uri="{FF2B5EF4-FFF2-40B4-BE49-F238E27FC236}">
                <a16:creationId xmlns:a16="http://schemas.microsoft.com/office/drawing/2014/main" id="{AF1D38A7-73D0-EE45-A36A-AE4C7F056C06}"/>
              </a:ext>
            </a:extLst>
          </p:cNvPr>
          <p:cNvSpPr>
            <a:spLocks noGrp="1"/>
          </p:cNvSpPr>
          <p:nvPr>
            <p:ph type="pic" sz="quarter" idx="31" hasCustomPrompt="1"/>
          </p:nvPr>
        </p:nvSpPr>
        <p:spPr>
          <a:xfrm>
            <a:off x="1080000" y="36468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Tree>
    <p:extLst>
      <p:ext uri="{BB962C8B-B14F-4D97-AF65-F5344CB8AC3E}">
        <p14:creationId xmlns:p14="http://schemas.microsoft.com/office/powerpoint/2010/main" val="1618314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nt - 3/5 Blue with footer">
    <p:bg>
      <p:bgPr>
        <a:solidFill>
          <a:srgbClr val="005285"/>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E28D67-02B0-8C4D-9BB9-37A9EAEB79DF}"/>
              </a:ext>
            </a:extLst>
          </p:cNvPr>
          <p:cNvSpPr/>
          <p:nvPr userDrawn="1"/>
        </p:nvSpPr>
        <p:spPr>
          <a:xfrm>
            <a:off x="0" y="0"/>
            <a:ext cx="8038799" cy="11309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0"/>
          <p:cNvSpPr>
            <a:spLocks noGrp="1"/>
          </p:cNvSpPr>
          <p:nvPr>
            <p:ph sz="quarter" idx="10" hasCustomPrompt="1"/>
          </p:nvPr>
        </p:nvSpPr>
        <p:spPr>
          <a:xfrm>
            <a:off x="1080000" y="1799998"/>
            <a:ext cx="6480000" cy="8280000"/>
          </a:xfr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pic>
        <p:nvPicPr>
          <p:cNvPr id="6" name="Picture 5">
            <a:extLst>
              <a:ext uri="{FF2B5EF4-FFF2-40B4-BE49-F238E27FC236}">
                <a16:creationId xmlns:a16="http://schemas.microsoft.com/office/drawing/2014/main" id="{E2887AF5-E524-0C4E-A475-F6748510DC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4440" y="10338000"/>
            <a:ext cx="850907" cy="467999"/>
          </a:xfrm>
          <a:prstGeom prst="rect">
            <a:avLst/>
          </a:prstGeom>
        </p:spPr>
      </p:pic>
      <p:sp>
        <p:nvSpPr>
          <p:cNvPr id="3" name="Footer Placeholder 2">
            <a:extLst>
              <a:ext uri="{FF2B5EF4-FFF2-40B4-BE49-F238E27FC236}">
                <a16:creationId xmlns:a16="http://schemas.microsoft.com/office/drawing/2014/main" id="{C54A5C38-A792-5F43-B047-19F9DA562FFD}"/>
              </a:ext>
            </a:extLst>
          </p:cNvPr>
          <p:cNvSpPr>
            <a:spLocks noGrp="1"/>
          </p:cNvSpPr>
          <p:nvPr>
            <p:ph type="ftr" sz="quarter" idx="11"/>
          </p:nvPr>
        </p:nvSpPr>
        <p:spPr/>
        <p:txBody>
          <a:bodyPr/>
          <a:lstStyle/>
          <a:p>
            <a:r>
              <a:rPr lang="en-US"/>
              <a:t>Presentation name</a:t>
            </a:r>
            <a:endParaRPr lang="en-US" dirty="0"/>
          </a:p>
        </p:txBody>
      </p:sp>
      <p:pic>
        <p:nvPicPr>
          <p:cNvPr id="8" name="Picture 7">
            <a:extLst>
              <a:ext uri="{FF2B5EF4-FFF2-40B4-BE49-F238E27FC236}">
                <a16:creationId xmlns:a16="http://schemas.microsoft.com/office/drawing/2014/main" id="{E5BA5CFA-34E6-AF4A-89FA-0FAEF877B5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
        <p:nvSpPr>
          <p:cNvPr id="10" name="Content Placeholder 10">
            <a:extLst>
              <a:ext uri="{FF2B5EF4-FFF2-40B4-BE49-F238E27FC236}">
                <a16:creationId xmlns:a16="http://schemas.microsoft.com/office/drawing/2014/main" id="{6D859C6C-F79D-3C42-A44B-4E2CA86CC9D6}"/>
              </a:ext>
            </a:extLst>
          </p:cNvPr>
          <p:cNvSpPr>
            <a:spLocks noGrp="1"/>
          </p:cNvSpPr>
          <p:nvPr>
            <p:ph sz="quarter" idx="12" hasCustomPrompt="1"/>
          </p:nvPr>
        </p:nvSpPr>
        <p:spPr>
          <a:xfrm>
            <a:off x="8760960" y="1799998"/>
            <a:ext cx="10319040" cy="8280000"/>
          </a:xfr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Tree>
    <p:extLst>
      <p:ext uri="{BB962C8B-B14F-4D97-AF65-F5344CB8AC3E}">
        <p14:creationId xmlns:p14="http://schemas.microsoft.com/office/powerpoint/2010/main" val="2759068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2/3 Blue with footer">
    <p:bg>
      <p:bgPr>
        <a:solidFill>
          <a:srgbClr val="005285"/>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A13D72F-83C9-0A4C-8AB7-96E0C10DE5CB}"/>
              </a:ext>
            </a:extLst>
          </p:cNvPr>
          <p:cNvSpPr/>
          <p:nvPr userDrawn="1"/>
        </p:nvSpPr>
        <p:spPr>
          <a:xfrm>
            <a:off x="0" y="0"/>
            <a:ext cx="6699600" cy="1130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0"/>
          <p:cNvSpPr>
            <a:spLocks noGrp="1"/>
          </p:cNvSpPr>
          <p:nvPr>
            <p:ph sz="quarter" idx="10" hasCustomPrompt="1"/>
          </p:nvPr>
        </p:nvSpPr>
        <p:spPr>
          <a:xfrm>
            <a:off x="1080000" y="1800000"/>
            <a:ext cx="18000000" cy="8280000"/>
          </a:xfrm>
          <a:ln>
            <a:noFill/>
          </a:ln>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sp>
        <p:nvSpPr>
          <p:cNvPr id="2" name="Footer Placeholder 1">
            <a:extLst>
              <a:ext uri="{FF2B5EF4-FFF2-40B4-BE49-F238E27FC236}">
                <a16:creationId xmlns:a16="http://schemas.microsoft.com/office/drawing/2014/main" id="{2759EC52-950A-274F-9F50-1256CDE85D5D}"/>
              </a:ext>
            </a:extLst>
          </p:cNvPr>
          <p:cNvSpPr>
            <a:spLocks noGrp="1"/>
          </p:cNvSpPr>
          <p:nvPr>
            <p:ph type="ftr" sz="quarter" idx="11"/>
          </p:nvPr>
        </p:nvSpPr>
        <p:spPr/>
        <p:txBody>
          <a:bodyPr/>
          <a:lstStyle/>
          <a:p>
            <a:r>
              <a:rPr lang="en-US"/>
              <a:t>Presentation name</a:t>
            </a:r>
            <a:endParaRPr lang="en-US" dirty="0"/>
          </a:p>
        </p:txBody>
      </p:sp>
      <p:pic>
        <p:nvPicPr>
          <p:cNvPr id="11" name="Picture 10">
            <a:extLst>
              <a:ext uri="{FF2B5EF4-FFF2-40B4-BE49-F238E27FC236}">
                <a16:creationId xmlns:a16="http://schemas.microsoft.com/office/drawing/2014/main" id="{A9E67A98-E6BD-5E4E-934A-2D817125E6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4440" y="10338000"/>
            <a:ext cx="850907" cy="467999"/>
          </a:xfrm>
          <a:prstGeom prst="rect">
            <a:avLst/>
          </a:prstGeom>
        </p:spPr>
      </p:pic>
      <p:pic>
        <p:nvPicPr>
          <p:cNvPr id="12" name="Picture 11">
            <a:extLst>
              <a:ext uri="{FF2B5EF4-FFF2-40B4-BE49-F238E27FC236}">
                <a16:creationId xmlns:a16="http://schemas.microsoft.com/office/drawing/2014/main" id="{C9CFF998-1999-184B-B301-FD9C6C33DD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Tree>
    <p:extLst>
      <p:ext uri="{BB962C8B-B14F-4D97-AF65-F5344CB8AC3E}">
        <p14:creationId xmlns:p14="http://schemas.microsoft.com/office/powerpoint/2010/main" val="3431351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 Blue">
    <p:bg>
      <p:bgPr>
        <a:solidFill>
          <a:srgbClr val="005285"/>
        </a:solidFill>
        <a:effectLst/>
      </p:bgPr>
    </p:bg>
    <p:spTree>
      <p:nvGrpSpPr>
        <p:cNvPr id="1" name=""/>
        <p:cNvGrpSpPr/>
        <p:nvPr/>
      </p:nvGrpSpPr>
      <p:grpSpPr>
        <a:xfrm>
          <a:off x="0" y="0"/>
          <a:ext cx="0" cy="0"/>
          <a:chOff x="0" y="0"/>
          <a:chExt cx="0" cy="0"/>
        </a:xfrm>
      </p:grpSpPr>
      <p:sp>
        <p:nvSpPr>
          <p:cNvPr id="4" name="Title Placeholder 13"/>
          <p:cNvSpPr>
            <a:spLocks noGrp="1"/>
          </p:cNvSpPr>
          <p:nvPr>
            <p:ph type="title" hasCustomPrompt="1"/>
          </p:nvPr>
        </p:nvSpPr>
        <p:spPr>
          <a:xfrm>
            <a:off x="4320000" y="1620000"/>
            <a:ext cx="14400000" cy="5400000"/>
          </a:xfrm>
          <a:prstGeom prst="rect">
            <a:avLst/>
          </a:prstGeom>
        </p:spPr>
        <p:txBody>
          <a:bodyPr vert="horz" lIns="0" tIns="45720" rIns="91440" bIns="45720" rtlCol="0" anchor="b" anchorCtr="0">
            <a:noAutofit/>
          </a:bodyPr>
          <a:lstStyle>
            <a:lvl1pPr>
              <a:lnSpc>
                <a:spcPts val="10800"/>
              </a:lnSpc>
              <a:defRPr sz="10400" baseline="0">
                <a:solidFill>
                  <a:schemeClr val="bg1"/>
                </a:solidFill>
              </a:defRPr>
            </a:lvl1pPr>
          </a:lstStyle>
          <a:p>
            <a:r>
              <a:rPr lang="nl-NL" dirty="0" err="1"/>
              <a:t>Welcome</a:t>
            </a:r>
            <a:r>
              <a:rPr lang="nl-NL" dirty="0"/>
              <a:t> 104 / 108 </a:t>
            </a:r>
            <a:r>
              <a:rPr lang="nl-NL" dirty="0" err="1"/>
              <a:t>pt</a:t>
            </a:r>
            <a:endParaRPr lang="en-US" dirty="0"/>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0000" y="4896000"/>
            <a:ext cx="3436364" cy="189000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38000" y="10440000"/>
            <a:ext cx="1185186" cy="360000"/>
          </a:xfrm>
          <a:prstGeom prst="rect">
            <a:avLst/>
          </a:prstGeom>
        </p:spPr>
      </p:pic>
      <p:sp>
        <p:nvSpPr>
          <p:cNvPr id="7" name="Content Placeholder 6"/>
          <p:cNvSpPr>
            <a:spLocks noGrp="1"/>
          </p:cNvSpPr>
          <p:nvPr>
            <p:ph sz="quarter" idx="10" hasCustomPrompt="1"/>
          </p:nvPr>
        </p:nvSpPr>
        <p:spPr>
          <a:xfrm>
            <a:off x="4320000" y="7200000"/>
            <a:ext cx="14400000" cy="1371600"/>
          </a:xfrm>
          <a:prstGeom prst="rect">
            <a:avLst/>
          </a:prstGeom>
        </p:spPr>
        <p:txBody>
          <a:bodyPr/>
          <a:lstStyle/>
          <a:p>
            <a:pPr lvl="1"/>
            <a:r>
              <a:rPr lang="en-US" dirty="0"/>
              <a:t>Client name</a:t>
            </a:r>
          </a:p>
        </p:txBody>
      </p:sp>
    </p:spTree>
    <p:extLst>
      <p:ext uri="{BB962C8B-B14F-4D97-AF65-F5344CB8AC3E}">
        <p14:creationId xmlns:p14="http://schemas.microsoft.com/office/powerpoint/2010/main" val="589712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Blue with footer">
    <p:bg>
      <p:bgPr>
        <a:solidFill>
          <a:srgbClr val="005285"/>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A13D72F-83C9-0A4C-8AB7-96E0C10DE5CB}"/>
              </a:ext>
            </a:extLst>
          </p:cNvPr>
          <p:cNvSpPr/>
          <p:nvPr userDrawn="1"/>
        </p:nvSpPr>
        <p:spPr>
          <a:xfrm>
            <a:off x="0" y="0"/>
            <a:ext cx="20102400" cy="56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0"/>
          <p:cNvSpPr>
            <a:spLocks noGrp="1"/>
          </p:cNvSpPr>
          <p:nvPr>
            <p:ph sz="quarter" idx="10" hasCustomPrompt="1"/>
          </p:nvPr>
        </p:nvSpPr>
        <p:spPr>
          <a:xfrm>
            <a:off x="1080000" y="1799998"/>
            <a:ext cx="18000000" cy="8280000"/>
          </a:xfrm>
          <a:prstGeom prst="rect">
            <a:avLst/>
          </a:prstGeo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
        <p:nvSpPr>
          <p:cNvPr id="2" name="Footer Placeholder 1">
            <a:extLst>
              <a:ext uri="{FF2B5EF4-FFF2-40B4-BE49-F238E27FC236}">
                <a16:creationId xmlns:a16="http://schemas.microsoft.com/office/drawing/2014/main" id="{2759EC52-950A-274F-9F50-1256CDE85D5D}"/>
              </a:ext>
            </a:extLst>
          </p:cNvPr>
          <p:cNvSpPr>
            <a:spLocks noGrp="1"/>
          </p:cNvSpPr>
          <p:nvPr>
            <p:ph type="ftr" sz="quarter" idx="11"/>
          </p:nvPr>
        </p:nvSpPr>
        <p:spPr/>
        <p:txBody>
          <a:bodyPr/>
          <a:lstStyle/>
          <a:p>
            <a:r>
              <a:rPr lang="en-US"/>
              <a:t>Presentation name</a:t>
            </a:r>
            <a:endParaRPr lang="en-US" dirty="0"/>
          </a:p>
        </p:txBody>
      </p:sp>
      <p:pic>
        <p:nvPicPr>
          <p:cNvPr id="11" name="Picture 10">
            <a:extLst>
              <a:ext uri="{FF2B5EF4-FFF2-40B4-BE49-F238E27FC236}">
                <a16:creationId xmlns:a16="http://schemas.microsoft.com/office/drawing/2014/main" id="{A9E67A98-E6BD-5E4E-934A-2D817125E6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441" y="10338000"/>
            <a:ext cx="850909" cy="467999"/>
          </a:xfrm>
          <a:prstGeom prst="rect">
            <a:avLst/>
          </a:prstGeom>
        </p:spPr>
      </p:pic>
    </p:spTree>
    <p:extLst>
      <p:ext uri="{BB962C8B-B14F-4D97-AF65-F5344CB8AC3E}">
        <p14:creationId xmlns:p14="http://schemas.microsoft.com/office/powerpoint/2010/main" val="3961050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Blue no footer">
    <p:bg>
      <p:bgPr>
        <a:solidFill>
          <a:srgbClr val="005285"/>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E28D67-02B0-8C4D-9BB9-37A9EAEB79DF}"/>
              </a:ext>
            </a:extLst>
          </p:cNvPr>
          <p:cNvSpPr/>
          <p:nvPr userDrawn="1"/>
        </p:nvSpPr>
        <p:spPr>
          <a:xfrm>
            <a:off x="0" y="0"/>
            <a:ext cx="20102400" cy="56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0"/>
          <p:cNvSpPr>
            <a:spLocks noGrp="1"/>
          </p:cNvSpPr>
          <p:nvPr>
            <p:ph sz="quarter" idx="10" hasCustomPrompt="1"/>
          </p:nvPr>
        </p:nvSpPr>
        <p:spPr>
          <a:xfrm>
            <a:off x="1080000" y="1799998"/>
            <a:ext cx="18000000" cy="8280000"/>
          </a:xfr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spTree>
    <p:extLst>
      <p:ext uri="{BB962C8B-B14F-4D97-AF65-F5344CB8AC3E}">
        <p14:creationId xmlns:p14="http://schemas.microsoft.com/office/powerpoint/2010/main" val="124242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 Blue">
    <p:bg>
      <p:bgPr>
        <a:solidFill>
          <a:srgbClr val="00528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12050" y="3444875"/>
            <a:ext cx="4680000" cy="2574000"/>
          </a:xfrm>
          <a:prstGeom prst="rect">
            <a:avLst/>
          </a:prstGeom>
        </p:spPr>
      </p:pic>
      <p:sp>
        <p:nvSpPr>
          <p:cNvPr id="8" name="Content Placeholder 1">
            <a:extLst>
              <a:ext uri="{FF2B5EF4-FFF2-40B4-BE49-F238E27FC236}">
                <a16:creationId xmlns:a16="http://schemas.microsoft.com/office/drawing/2014/main" id="{F6ADB11C-B3C1-5A4C-8ABF-18DC90C8D5BD}"/>
              </a:ext>
            </a:extLst>
          </p:cNvPr>
          <p:cNvSpPr txBox="1">
            <a:spLocks/>
          </p:cNvSpPr>
          <p:nvPr userDrawn="1"/>
        </p:nvSpPr>
        <p:spPr>
          <a:xfrm>
            <a:off x="1080001" y="8245475"/>
            <a:ext cx="4171450" cy="762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6400"/>
              </a:lnSpc>
              <a:spcBef>
                <a:spcPts val="0"/>
              </a:spcBef>
            </a:pPr>
            <a:r>
              <a:rPr lang="en-US" sz="5400" b="1" i="0" baseline="0" dirty="0">
                <a:solidFill>
                  <a:schemeClr val="bg1"/>
                </a:solidFill>
                <a:latin typeface="Avenir Black" panose="02000503020000020003" pitchFamily="2" charset="0"/>
              </a:rPr>
              <a:t>Offices</a:t>
            </a:r>
          </a:p>
        </p:txBody>
      </p:sp>
      <p:sp>
        <p:nvSpPr>
          <p:cNvPr id="10" name="Content Placeholder 1">
            <a:extLst>
              <a:ext uri="{FF2B5EF4-FFF2-40B4-BE49-F238E27FC236}">
                <a16:creationId xmlns:a16="http://schemas.microsoft.com/office/drawing/2014/main" id="{765F2D2F-7905-BD44-8125-2D56350EDC46}"/>
              </a:ext>
            </a:extLst>
          </p:cNvPr>
          <p:cNvSpPr txBox="1">
            <a:spLocks/>
          </p:cNvSpPr>
          <p:nvPr userDrawn="1"/>
        </p:nvSpPr>
        <p:spPr>
          <a:xfrm>
            <a:off x="1080000"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AMSTERDAM </a:t>
            </a:r>
            <a:endParaRPr lang="en-US" sz="1400" dirty="0">
              <a:solidFill>
                <a:schemeClr val="bg1"/>
              </a:solidFill>
              <a:effectLst/>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Barbara </a:t>
            </a:r>
            <a:r>
              <a:rPr lang="en-US" sz="1200" b="0" i="0" kern="1200" cap="none" spc="20" baseline="0" dirty="0" err="1">
                <a:solidFill>
                  <a:schemeClr val="bg1"/>
                </a:solidFill>
                <a:effectLst/>
                <a:latin typeface="Avenir Light" panose="020B0402020203020204" pitchFamily="34" charset="77"/>
                <a:ea typeface="+mn-ea"/>
                <a:cs typeface="+mn-cs"/>
              </a:rPr>
              <a:t>Strozzilaan</a:t>
            </a:r>
            <a:r>
              <a:rPr lang="en-US" sz="1200" b="0" i="0" kern="1200" cap="none" spc="20" baseline="0" dirty="0">
                <a:solidFill>
                  <a:schemeClr val="bg1"/>
                </a:solidFill>
                <a:effectLst/>
                <a:latin typeface="Avenir Light" panose="020B0402020203020204" pitchFamily="34" charset="77"/>
                <a:ea typeface="+mn-ea"/>
                <a:cs typeface="+mn-cs"/>
              </a:rPr>
              <a:t> 101 </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1083 HN Amsterdam</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The Netherlands </a:t>
            </a:r>
            <a:endParaRPr lang="en-US" sz="1200" b="0" i="0" dirty="0">
              <a:solidFill>
                <a:schemeClr val="bg1"/>
              </a:solidFill>
              <a:effectLst/>
              <a:latin typeface="Avenir Light" panose="020B0402020203020204" pitchFamily="34" charset="77"/>
            </a:endParaRPr>
          </a:p>
        </p:txBody>
      </p:sp>
      <p:sp>
        <p:nvSpPr>
          <p:cNvPr id="11" name="Content Placeholder 1">
            <a:extLst>
              <a:ext uri="{FF2B5EF4-FFF2-40B4-BE49-F238E27FC236}">
                <a16:creationId xmlns:a16="http://schemas.microsoft.com/office/drawing/2014/main" id="{9213B0D0-5E1B-CE4F-A6D0-3CCFE4273701}"/>
              </a:ext>
            </a:extLst>
          </p:cNvPr>
          <p:cNvSpPr txBox="1">
            <a:spLocks/>
          </p:cNvSpPr>
          <p:nvPr userDrawn="1"/>
        </p:nvSpPr>
        <p:spPr>
          <a:xfrm>
            <a:off x="3117850"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GENEVA</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Quai de </a:t>
            </a:r>
            <a:r>
              <a:rPr lang="en-US" sz="1200" b="0" i="0" kern="1200" cap="none" spc="20" baseline="0" dirty="0" err="1">
                <a:solidFill>
                  <a:schemeClr val="bg1"/>
                </a:solidFill>
                <a:effectLst/>
                <a:latin typeface="Avenir Light" panose="020B0402020203020204" pitchFamily="34" charset="77"/>
                <a:ea typeface="+mn-ea"/>
                <a:cs typeface="+mn-cs"/>
              </a:rPr>
              <a:t>l’Île</a:t>
            </a:r>
            <a:r>
              <a:rPr lang="en-US" sz="1200" b="0" i="0" kern="1200" cap="none" spc="20" baseline="0" dirty="0">
                <a:solidFill>
                  <a:schemeClr val="bg1"/>
                </a:solidFill>
                <a:effectLst/>
                <a:latin typeface="Avenir Light" panose="020B0402020203020204" pitchFamily="34" charset="77"/>
                <a:ea typeface="+mn-ea"/>
                <a:cs typeface="+mn-cs"/>
              </a:rPr>
              <a:t> 13</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1204 Geneva</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Switzerland</a:t>
            </a:r>
            <a:endParaRPr lang="en-US" sz="1200" b="0" i="0" dirty="0">
              <a:solidFill>
                <a:schemeClr val="bg1"/>
              </a:solidFill>
              <a:effectLst/>
              <a:latin typeface="Avenir Light" panose="020B0402020203020204" pitchFamily="34" charset="77"/>
            </a:endParaRPr>
          </a:p>
        </p:txBody>
      </p:sp>
      <p:sp>
        <p:nvSpPr>
          <p:cNvPr id="12" name="Content Placeholder 1">
            <a:extLst>
              <a:ext uri="{FF2B5EF4-FFF2-40B4-BE49-F238E27FC236}">
                <a16:creationId xmlns:a16="http://schemas.microsoft.com/office/drawing/2014/main" id="{427F79F0-0089-6047-8A3E-089EA277D9FA}"/>
              </a:ext>
            </a:extLst>
          </p:cNvPr>
          <p:cNvSpPr txBox="1">
            <a:spLocks/>
          </p:cNvSpPr>
          <p:nvPr userDrawn="1"/>
        </p:nvSpPr>
        <p:spPr>
          <a:xfrm>
            <a:off x="4641850"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ZÜRICH </a:t>
            </a:r>
            <a:endParaRPr lang="en-US" sz="1400" dirty="0">
              <a:solidFill>
                <a:schemeClr val="bg1"/>
              </a:solidFill>
              <a:effectLst/>
            </a:endParaRPr>
          </a:p>
          <a:p>
            <a:pPr>
              <a:lnSpc>
                <a:spcPts val="1800"/>
              </a:lnSpc>
            </a:pPr>
            <a:r>
              <a:rPr lang="en-US" sz="1200" b="0" i="0" kern="1200" cap="none" spc="20" baseline="0" dirty="0" err="1">
                <a:solidFill>
                  <a:schemeClr val="bg1"/>
                </a:solidFill>
                <a:effectLst/>
                <a:latin typeface="Avenir Light" panose="020B0402020203020204" pitchFamily="34" charset="77"/>
                <a:ea typeface="+mn-ea"/>
                <a:cs typeface="+mn-cs"/>
              </a:rPr>
              <a:t>Mythenquai</a:t>
            </a:r>
            <a:r>
              <a:rPr lang="en-US" sz="1200" b="0" i="0" kern="1200" cap="none" spc="20" baseline="0" dirty="0">
                <a:solidFill>
                  <a:schemeClr val="bg1"/>
                </a:solidFill>
                <a:effectLst/>
                <a:latin typeface="Avenir Light" panose="020B0402020203020204" pitchFamily="34" charset="77"/>
                <a:ea typeface="+mn-ea"/>
                <a:cs typeface="+mn-cs"/>
              </a:rPr>
              <a:t> 24-28</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8002 Z</a:t>
            </a:r>
            <a:r>
              <a:rPr lang="hu-HU" sz="1200" b="0" i="0" kern="1200" cap="none" spc="20" baseline="0" dirty="0" err="1">
                <a:solidFill>
                  <a:schemeClr val="bg1"/>
                </a:solidFill>
                <a:effectLst/>
                <a:latin typeface="Avenir Light" panose="020B0402020203020204" pitchFamily="34" charset="77"/>
                <a:ea typeface="+mn-ea"/>
                <a:cs typeface="+mn-cs"/>
              </a:rPr>
              <a:t>ü</a:t>
            </a:r>
            <a:r>
              <a:rPr lang="en-US" sz="1200" b="0" i="0" kern="1200" cap="none" spc="20" baseline="0" dirty="0">
                <a:solidFill>
                  <a:schemeClr val="bg1"/>
                </a:solidFill>
                <a:effectLst/>
                <a:latin typeface="Avenir Light" panose="020B0402020203020204" pitchFamily="34" charset="77"/>
                <a:ea typeface="+mn-ea"/>
                <a:cs typeface="+mn-cs"/>
              </a:rPr>
              <a:t>rich</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Switzerland</a:t>
            </a:r>
            <a:endParaRPr lang="en-US" sz="1200" b="0" i="0" dirty="0">
              <a:solidFill>
                <a:schemeClr val="bg1"/>
              </a:solidFill>
              <a:effectLst/>
              <a:latin typeface="Avenir Light" panose="020B0402020203020204" pitchFamily="34" charset="77"/>
            </a:endParaRPr>
          </a:p>
        </p:txBody>
      </p:sp>
      <p:sp>
        <p:nvSpPr>
          <p:cNvPr id="14" name="Content Placeholder 1">
            <a:extLst>
              <a:ext uri="{FF2B5EF4-FFF2-40B4-BE49-F238E27FC236}">
                <a16:creationId xmlns:a16="http://schemas.microsoft.com/office/drawing/2014/main" id="{F8D07EC1-E9C8-674C-AB9A-8358AC31FEA9}"/>
              </a:ext>
            </a:extLst>
          </p:cNvPr>
          <p:cNvSpPr txBox="1">
            <a:spLocks/>
          </p:cNvSpPr>
          <p:nvPr userDrawn="1"/>
        </p:nvSpPr>
        <p:spPr>
          <a:xfrm>
            <a:off x="6408719"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PARIS </a:t>
            </a:r>
            <a:endParaRPr lang="en-US" sz="1400" dirty="0">
              <a:solidFill>
                <a:schemeClr val="bg1"/>
              </a:solidFill>
              <a:effectLst/>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18 rue </a:t>
            </a:r>
            <a:r>
              <a:rPr lang="en-US" sz="1200" b="0" i="0" kern="1200" cap="none" spc="20" baseline="0" dirty="0" err="1">
                <a:solidFill>
                  <a:schemeClr val="bg1"/>
                </a:solidFill>
                <a:effectLst/>
                <a:latin typeface="Avenir Light" panose="020B0402020203020204" pitchFamily="34" charset="77"/>
                <a:ea typeface="+mn-ea"/>
                <a:cs typeface="+mn-cs"/>
              </a:rPr>
              <a:t>Pasquier</a:t>
            </a:r>
            <a:endParaRPr lang="en-US" sz="1200" b="0" i="0" kern="1200" cap="none" spc="20" baseline="0" dirty="0">
              <a:solidFill>
                <a:schemeClr val="bg1"/>
              </a:solidFill>
              <a:effectLst/>
              <a:latin typeface="Avenir Light" panose="020B0402020203020204" pitchFamily="34" charset="77"/>
              <a:ea typeface="+mn-ea"/>
              <a:cs typeface="+mn-cs"/>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75008 Paris</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France</a:t>
            </a:r>
            <a:endParaRPr lang="en-US" sz="1200" b="0" i="0" dirty="0">
              <a:solidFill>
                <a:schemeClr val="bg1"/>
              </a:solidFill>
              <a:effectLst/>
              <a:latin typeface="Avenir Light" panose="020B0402020203020204" pitchFamily="34" charset="77"/>
            </a:endParaRPr>
          </a:p>
        </p:txBody>
      </p:sp>
      <p:sp>
        <p:nvSpPr>
          <p:cNvPr id="15" name="Content Placeholder 1">
            <a:extLst>
              <a:ext uri="{FF2B5EF4-FFF2-40B4-BE49-F238E27FC236}">
                <a16:creationId xmlns:a16="http://schemas.microsoft.com/office/drawing/2014/main" id="{3DC50958-BE50-6844-95AD-32634E3B7D9E}"/>
              </a:ext>
            </a:extLst>
          </p:cNvPr>
          <p:cNvSpPr txBox="1">
            <a:spLocks/>
          </p:cNvSpPr>
          <p:nvPr userDrawn="1"/>
        </p:nvSpPr>
        <p:spPr>
          <a:xfrm>
            <a:off x="7932719"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MUNICH </a:t>
            </a:r>
            <a:endParaRPr lang="en-US" sz="1400" dirty="0">
              <a:solidFill>
                <a:schemeClr val="bg1"/>
              </a:solidFill>
              <a:effectLst/>
            </a:endParaRPr>
          </a:p>
          <a:p>
            <a:pPr>
              <a:lnSpc>
                <a:spcPts val="1800"/>
              </a:lnSpc>
            </a:pPr>
            <a:r>
              <a:rPr lang="en-US" sz="1200" b="0" i="0" kern="1200" cap="none" spc="20" baseline="0" dirty="0" err="1">
                <a:solidFill>
                  <a:schemeClr val="bg1"/>
                </a:solidFill>
                <a:effectLst/>
                <a:latin typeface="Avenir Light" panose="020B0402020203020204" pitchFamily="34" charset="77"/>
                <a:ea typeface="+mn-ea"/>
                <a:cs typeface="+mn-cs"/>
              </a:rPr>
              <a:t>Theresienhöhe</a:t>
            </a:r>
            <a:r>
              <a:rPr lang="en-US" sz="1200" b="0" i="0" kern="1200" cap="none" spc="20" baseline="0" dirty="0">
                <a:solidFill>
                  <a:schemeClr val="bg1"/>
                </a:solidFill>
                <a:effectLst/>
                <a:latin typeface="Avenir Light" panose="020B0402020203020204" pitchFamily="34" charset="77"/>
                <a:ea typeface="+mn-ea"/>
                <a:cs typeface="+mn-cs"/>
              </a:rPr>
              <a:t> 28</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80339 Munich</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Germany</a:t>
            </a:r>
            <a:endParaRPr lang="en-US" sz="1200" b="0" i="0" dirty="0">
              <a:solidFill>
                <a:schemeClr val="bg1"/>
              </a:solidFill>
              <a:effectLst/>
              <a:latin typeface="Avenir Light" panose="020B0402020203020204" pitchFamily="34" charset="77"/>
            </a:endParaRPr>
          </a:p>
        </p:txBody>
      </p:sp>
      <p:sp>
        <p:nvSpPr>
          <p:cNvPr id="16" name="Content Placeholder 1">
            <a:extLst>
              <a:ext uri="{FF2B5EF4-FFF2-40B4-BE49-F238E27FC236}">
                <a16:creationId xmlns:a16="http://schemas.microsoft.com/office/drawing/2014/main" id="{A90B2243-41DC-D747-9DA0-36AC5B7EC94F}"/>
              </a:ext>
            </a:extLst>
          </p:cNvPr>
          <p:cNvSpPr txBox="1">
            <a:spLocks/>
          </p:cNvSpPr>
          <p:nvPr userDrawn="1"/>
        </p:nvSpPr>
        <p:spPr>
          <a:xfrm>
            <a:off x="9623388"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BUCHAREST </a:t>
            </a:r>
            <a:endParaRPr lang="en-US" sz="1400" dirty="0">
              <a:solidFill>
                <a:schemeClr val="bg1"/>
              </a:solidFill>
              <a:effectLst/>
            </a:endParaRPr>
          </a:p>
          <a:p>
            <a:pPr>
              <a:lnSpc>
                <a:spcPts val="1800"/>
              </a:lnSpc>
            </a:pPr>
            <a:r>
              <a:rPr lang="en-US" sz="1200" b="0" i="0" kern="1200" cap="none" spc="20" baseline="0" dirty="0" err="1">
                <a:solidFill>
                  <a:schemeClr val="bg1"/>
                </a:solidFill>
                <a:effectLst/>
                <a:latin typeface="Avenir Light" panose="020B0402020203020204" pitchFamily="34" charset="77"/>
                <a:ea typeface="+mn-ea"/>
                <a:cs typeface="+mn-cs"/>
              </a:rPr>
              <a:t>Calea</a:t>
            </a:r>
            <a:r>
              <a:rPr lang="en-US" sz="1200" b="0" i="0" kern="1200" cap="none" spc="20" baseline="0" dirty="0">
                <a:solidFill>
                  <a:schemeClr val="bg1"/>
                </a:solidFill>
                <a:effectLst/>
                <a:latin typeface="Avenir Light" panose="020B0402020203020204" pitchFamily="34" charset="77"/>
                <a:ea typeface="+mn-ea"/>
                <a:cs typeface="+mn-cs"/>
              </a:rPr>
              <a:t> </a:t>
            </a:r>
            <a:r>
              <a:rPr lang="en-US" sz="1200" b="0" i="0" kern="1200" cap="none" spc="20" baseline="0" dirty="0" err="1">
                <a:solidFill>
                  <a:schemeClr val="bg1"/>
                </a:solidFill>
                <a:effectLst/>
                <a:latin typeface="Avenir Light" panose="020B0402020203020204" pitchFamily="34" charset="77"/>
                <a:ea typeface="+mn-ea"/>
                <a:cs typeface="+mn-cs"/>
              </a:rPr>
              <a:t>Floreasca</a:t>
            </a:r>
            <a:r>
              <a:rPr lang="en-US" sz="1200" b="0" i="0" kern="1200" cap="none" spc="20" baseline="0" dirty="0">
                <a:solidFill>
                  <a:schemeClr val="bg1"/>
                </a:solidFill>
                <a:effectLst/>
                <a:latin typeface="Avenir Light" panose="020B0402020203020204" pitchFamily="34" charset="77"/>
                <a:ea typeface="+mn-ea"/>
                <a:cs typeface="+mn-cs"/>
              </a:rPr>
              <a:t> 169A 014459 Bucharest </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Romania</a:t>
            </a:r>
            <a:endParaRPr lang="en-US" sz="1200" b="0" i="0" dirty="0">
              <a:solidFill>
                <a:schemeClr val="bg1"/>
              </a:solidFill>
              <a:effectLst/>
              <a:latin typeface="Avenir Light" panose="020B0402020203020204" pitchFamily="34" charset="77"/>
            </a:endParaRPr>
          </a:p>
        </p:txBody>
      </p:sp>
      <p:sp>
        <p:nvSpPr>
          <p:cNvPr id="17" name="Content Placeholder 1">
            <a:extLst>
              <a:ext uri="{FF2B5EF4-FFF2-40B4-BE49-F238E27FC236}">
                <a16:creationId xmlns:a16="http://schemas.microsoft.com/office/drawing/2014/main" id="{8F1ED3EC-77F6-7A4E-8A81-B3571920DBAF}"/>
              </a:ext>
            </a:extLst>
          </p:cNvPr>
          <p:cNvSpPr txBox="1">
            <a:spLocks/>
          </p:cNvSpPr>
          <p:nvPr userDrawn="1"/>
        </p:nvSpPr>
        <p:spPr>
          <a:xfrm>
            <a:off x="11522260" y="9388475"/>
            <a:ext cx="294939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TEL-AVIV </a:t>
            </a:r>
            <a:endParaRPr lang="en-US" sz="1400" dirty="0">
              <a:solidFill>
                <a:schemeClr val="bg1"/>
              </a:solidFill>
              <a:effectLst/>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Ramat </a:t>
            </a:r>
            <a:r>
              <a:rPr lang="en-US" sz="1200" b="0" i="0" kern="1200" cap="none" spc="20" baseline="0" dirty="0" err="1">
                <a:solidFill>
                  <a:schemeClr val="bg1"/>
                </a:solidFill>
                <a:effectLst/>
                <a:latin typeface="Avenir Light" panose="020B0402020203020204" pitchFamily="34" charset="77"/>
                <a:ea typeface="+mn-ea"/>
                <a:cs typeface="+mn-cs"/>
              </a:rPr>
              <a:t>Hachayal</a:t>
            </a:r>
            <a:endParaRPr lang="en-US" sz="1200" b="0" i="0" kern="1200" cap="none" spc="20" baseline="0" dirty="0">
              <a:solidFill>
                <a:schemeClr val="bg1"/>
              </a:solidFill>
              <a:effectLst/>
              <a:latin typeface="Avenir Light" panose="020B0402020203020204" pitchFamily="34" charset="77"/>
              <a:ea typeface="+mn-ea"/>
              <a:cs typeface="+mn-cs"/>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3 </a:t>
            </a:r>
            <a:r>
              <a:rPr lang="en-US" sz="1200" b="0" i="0" kern="1200" cap="none" spc="20" baseline="0" dirty="0" err="1">
                <a:solidFill>
                  <a:schemeClr val="bg1"/>
                </a:solidFill>
                <a:effectLst/>
                <a:latin typeface="Avenir Light" panose="020B0402020203020204" pitchFamily="34" charset="77"/>
                <a:ea typeface="+mn-ea"/>
                <a:cs typeface="+mn-cs"/>
              </a:rPr>
              <a:t>Hanehoshet</a:t>
            </a:r>
            <a:r>
              <a:rPr lang="en-US" sz="1200" b="0" i="0" kern="1200" cap="none" spc="20" baseline="0" dirty="0">
                <a:solidFill>
                  <a:schemeClr val="bg1"/>
                </a:solidFill>
                <a:effectLst/>
                <a:latin typeface="Avenir Light" panose="020B0402020203020204" pitchFamily="34" charset="77"/>
                <a:ea typeface="+mn-ea"/>
                <a:cs typeface="+mn-cs"/>
              </a:rPr>
              <a:t> St Building B, 7th Floor 6971068 Tel Aviv, Israel</a:t>
            </a:r>
            <a:endParaRPr lang="en-US" sz="1200" b="0" i="0" dirty="0">
              <a:solidFill>
                <a:schemeClr val="bg1"/>
              </a:solidFill>
              <a:effectLst/>
              <a:latin typeface="Avenir Light" panose="020B0402020203020204" pitchFamily="34" charset="77"/>
            </a:endParaRPr>
          </a:p>
        </p:txBody>
      </p:sp>
      <p:pic>
        <p:nvPicPr>
          <p:cNvPr id="18" name="Picture 17">
            <a:extLst>
              <a:ext uri="{FF2B5EF4-FFF2-40B4-BE49-F238E27FC236}">
                <a16:creationId xmlns:a16="http://schemas.microsoft.com/office/drawing/2014/main" id="{FD3DA85D-A5DE-C047-8B87-E00877EDAFF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223185" y="10113202"/>
            <a:ext cx="1800000" cy="189673"/>
          </a:xfrm>
          <a:prstGeom prst="rect">
            <a:avLst/>
          </a:prstGeom>
        </p:spPr>
      </p:pic>
    </p:spTree>
    <p:extLst>
      <p:ext uri="{BB962C8B-B14F-4D97-AF65-F5344CB8AC3E}">
        <p14:creationId xmlns:p14="http://schemas.microsoft.com/office/powerpoint/2010/main" val="1281646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 2/3 Blue with footer">
    <p:bg>
      <p:bgPr>
        <a:solidFill>
          <a:srgbClr val="005285"/>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A13D72F-83C9-0A4C-8AB7-96E0C10DE5CB}"/>
              </a:ext>
            </a:extLst>
          </p:cNvPr>
          <p:cNvSpPr/>
          <p:nvPr userDrawn="1"/>
        </p:nvSpPr>
        <p:spPr>
          <a:xfrm>
            <a:off x="0" y="0"/>
            <a:ext cx="6699600" cy="1130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0"/>
          <p:cNvSpPr>
            <a:spLocks noGrp="1"/>
          </p:cNvSpPr>
          <p:nvPr>
            <p:ph sz="quarter" idx="10" hasCustomPrompt="1"/>
          </p:nvPr>
        </p:nvSpPr>
        <p:spPr>
          <a:xfrm>
            <a:off x="1080000" y="1800000"/>
            <a:ext cx="18000000" cy="8280000"/>
          </a:xfrm>
          <a:ln>
            <a:noFill/>
          </a:ln>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sp>
        <p:nvSpPr>
          <p:cNvPr id="2" name="Footer Placeholder 1">
            <a:extLst>
              <a:ext uri="{FF2B5EF4-FFF2-40B4-BE49-F238E27FC236}">
                <a16:creationId xmlns:a16="http://schemas.microsoft.com/office/drawing/2014/main" id="{2759EC52-950A-274F-9F50-1256CDE85D5D}"/>
              </a:ext>
            </a:extLst>
          </p:cNvPr>
          <p:cNvSpPr>
            <a:spLocks noGrp="1"/>
          </p:cNvSpPr>
          <p:nvPr>
            <p:ph type="ftr" sz="quarter" idx="11"/>
          </p:nvPr>
        </p:nvSpPr>
        <p:spPr/>
        <p:txBody>
          <a:bodyPr/>
          <a:lstStyle/>
          <a:p>
            <a:r>
              <a:rPr lang="en-US"/>
              <a:t>Presentation name</a:t>
            </a:r>
            <a:endParaRPr lang="en-US" dirty="0"/>
          </a:p>
        </p:txBody>
      </p:sp>
      <p:pic>
        <p:nvPicPr>
          <p:cNvPr id="11" name="Picture 10">
            <a:extLst>
              <a:ext uri="{FF2B5EF4-FFF2-40B4-BE49-F238E27FC236}">
                <a16:creationId xmlns:a16="http://schemas.microsoft.com/office/drawing/2014/main" id="{A9E67A98-E6BD-5E4E-934A-2D817125E6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4440" y="10338000"/>
            <a:ext cx="850907" cy="467999"/>
          </a:xfrm>
          <a:prstGeom prst="rect">
            <a:avLst/>
          </a:prstGeom>
        </p:spPr>
      </p:pic>
      <p:pic>
        <p:nvPicPr>
          <p:cNvPr id="12" name="Picture 11">
            <a:extLst>
              <a:ext uri="{FF2B5EF4-FFF2-40B4-BE49-F238E27FC236}">
                <a16:creationId xmlns:a16="http://schemas.microsoft.com/office/drawing/2014/main" id="{C9CFF998-1999-184B-B301-FD9C6C33DD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Tree>
    <p:extLst>
      <p:ext uri="{BB962C8B-B14F-4D97-AF65-F5344CB8AC3E}">
        <p14:creationId xmlns:p14="http://schemas.microsoft.com/office/powerpoint/2010/main" val="37759244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 3/5 Blue with footer">
    <p:bg>
      <p:bgPr>
        <a:solidFill>
          <a:srgbClr val="005285"/>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E28D67-02B0-8C4D-9BB9-37A9EAEB79DF}"/>
              </a:ext>
            </a:extLst>
          </p:cNvPr>
          <p:cNvSpPr/>
          <p:nvPr userDrawn="1"/>
        </p:nvSpPr>
        <p:spPr>
          <a:xfrm>
            <a:off x="0" y="0"/>
            <a:ext cx="8038799" cy="11309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0"/>
          <p:cNvSpPr>
            <a:spLocks noGrp="1"/>
          </p:cNvSpPr>
          <p:nvPr>
            <p:ph sz="quarter" idx="10" hasCustomPrompt="1"/>
          </p:nvPr>
        </p:nvSpPr>
        <p:spPr>
          <a:xfrm>
            <a:off x="1080000" y="1799998"/>
            <a:ext cx="6480000" cy="8280000"/>
          </a:xfr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pic>
        <p:nvPicPr>
          <p:cNvPr id="6" name="Picture 5">
            <a:extLst>
              <a:ext uri="{FF2B5EF4-FFF2-40B4-BE49-F238E27FC236}">
                <a16:creationId xmlns:a16="http://schemas.microsoft.com/office/drawing/2014/main" id="{E2887AF5-E524-0C4E-A475-F6748510DC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4440" y="10338000"/>
            <a:ext cx="850907" cy="467999"/>
          </a:xfrm>
          <a:prstGeom prst="rect">
            <a:avLst/>
          </a:prstGeom>
        </p:spPr>
      </p:pic>
      <p:sp>
        <p:nvSpPr>
          <p:cNvPr id="3" name="Footer Placeholder 2">
            <a:extLst>
              <a:ext uri="{FF2B5EF4-FFF2-40B4-BE49-F238E27FC236}">
                <a16:creationId xmlns:a16="http://schemas.microsoft.com/office/drawing/2014/main" id="{C54A5C38-A792-5F43-B047-19F9DA562FFD}"/>
              </a:ext>
            </a:extLst>
          </p:cNvPr>
          <p:cNvSpPr>
            <a:spLocks noGrp="1"/>
          </p:cNvSpPr>
          <p:nvPr>
            <p:ph type="ftr" sz="quarter" idx="11"/>
          </p:nvPr>
        </p:nvSpPr>
        <p:spPr/>
        <p:txBody>
          <a:bodyPr/>
          <a:lstStyle/>
          <a:p>
            <a:r>
              <a:rPr lang="en-US"/>
              <a:t>Presentation name</a:t>
            </a:r>
            <a:endParaRPr lang="en-US" dirty="0"/>
          </a:p>
        </p:txBody>
      </p:sp>
      <p:pic>
        <p:nvPicPr>
          <p:cNvPr id="8" name="Picture 7">
            <a:extLst>
              <a:ext uri="{FF2B5EF4-FFF2-40B4-BE49-F238E27FC236}">
                <a16:creationId xmlns:a16="http://schemas.microsoft.com/office/drawing/2014/main" id="{E5BA5CFA-34E6-AF4A-89FA-0FAEF877B5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
        <p:nvSpPr>
          <p:cNvPr id="10" name="Content Placeholder 10">
            <a:extLst>
              <a:ext uri="{FF2B5EF4-FFF2-40B4-BE49-F238E27FC236}">
                <a16:creationId xmlns:a16="http://schemas.microsoft.com/office/drawing/2014/main" id="{6D859C6C-F79D-3C42-A44B-4E2CA86CC9D6}"/>
              </a:ext>
            </a:extLst>
          </p:cNvPr>
          <p:cNvSpPr>
            <a:spLocks noGrp="1"/>
          </p:cNvSpPr>
          <p:nvPr>
            <p:ph sz="quarter" idx="12" hasCustomPrompt="1"/>
          </p:nvPr>
        </p:nvSpPr>
        <p:spPr>
          <a:xfrm>
            <a:off x="8760960" y="1799998"/>
            <a:ext cx="10319040" cy="8280000"/>
          </a:xfr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Tree>
    <p:extLst>
      <p:ext uri="{BB962C8B-B14F-4D97-AF65-F5344CB8AC3E}">
        <p14:creationId xmlns:p14="http://schemas.microsoft.com/office/powerpoint/2010/main" val="22720968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 3/5 Blue with footer and photo">
    <p:bg>
      <p:bgPr>
        <a:blipFill dpi="0" rotWithShape="1">
          <a:blip r:embed="rId2">
            <a:lum/>
          </a:blip>
          <a:srcRect/>
          <a:tile tx="0" ty="0" sx="33000" sy="33000" flip="none" algn="tl"/>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E28D67-02B0-8C4D-9BB9-37A9EAEB79DF}"/>
              </a:ext>
            </a:extLst>
          </p:cNvPr>
          <p:cNvSpPr/>
          <p:nvPr userDrawn="1"/>
        </p:nvSpPr>
        <p:spPr>
          <a:xfrm>
            <a:off x="0" y="3270551"/>
            <a:ext cx="8038799" cy="8038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2887AF5-E524-0C4E-A475-F6748510DC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440" y="10338000"/>
            <a:ext cx="850907" cy="467999"/>
          </a:xfrm>
          <a:prstGeom prst="rect">
            <a:avLst/>
          </a:prstGeom>
        </p:spPr>
      </p:pic>
      <p:sp>
        <p:nvSpPr>
          <p:cNvPr id="8" name="Rectangle 7">
            <a:extLst>
              <a:ext uri="{FF2B5EF4-FFF2-40B4-BE49-F238E27FC236}">
                <a16:creationId xmlns:a16="http://schemas.microsoft.com/office/drawing/2014/main" id="{19934524-AB2C-0540-BBC9-C1E98D06E948}"/>
              </a:ext>
            </a:extLst>
          </p:cNvPr>
          <p:cNvSpPr/>
          <p:nvPr userDrawn="1"/>
        </p:nvSpPr>
        <p:spPr>
          <a:xfrm>
            <a:off x="8038724" y="0"/>
            <a:ext cx="12063600" cy="11307600"/>
          </a:xfrm>
          <a:prstGeom prst="rect">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5B07FD6-0B68-B745-ADCD-A4FDE3F8831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
        <p:nvSpPr>
          <p:cNvPr id="3" name="Footer Placeholder 2">
            <a:extLst>
              <a:ext uri="{FF2B5EF4-FFF2-40B4-BE49-F238E27FC236}">
                <a16:creationId xmlns:a16="http://schemas.microsoft.com/office/drawing/2014/main" id="{C54A5C38-A792-5F43-B047-19F9DA562FFD}"/>
              </a:ext>
            </a:extLst>
          </p:cNvPr>
          <p:cNvSpPr>
            <a:spLocks noGrp="1"/>
          </p:cNvSpPr>
          <p:nvPr>
            <p:ph type="ftr" sz="quarter" idx="11"/>
          </p:nvPr>
        </p:nvSpPr>
        <p:spPr/>
        <p:txBody>
          <a:bodyPr/>
          <a:lstStyle/>
          <a:p>
            <a:r>
              <a:rPr lang="en-US"/>
              <a:t>Presentation name</a:t>
            </a:r>
            <a:endParaRPr lang="en-US" dirty="0"/>
          </a:p>
        </p:txBody>
      </p:sp>
      <p:sp>
        <p:nvSpPr>
          <p:cNvPr id="23" name="Content Placeholder 22">
            <a:extLst>
              <a:ext uri="{FF2B5EF4-FFF2-40B4-BE49-F238E27FC236}">
                <a16:creationId xmlns:a16="http://schemas.microsoft.com/office/drawing/2014/main" id="{D65E1F7F-6872-6249-969C-FFD4DB3FA217}"/>
              </a:ext>
            </a:extLst>
          </p:cNvPr>
          <p:cNvSpPr>
            <a:spLocks noGrp="1"/>
          </p:cNvSpPr>
          <p:nvPr>
            <p:ph sz="quarter" idx="29" hasCustomPrompt="1"/>
          </p:nvPr>
        </p:nvSpPr>
        <p:spPr>
          <a:xfrm>
            <a:off x="1079999" y="5040000"/>
            <a:ext cx="6480000" cy="5040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24" name="Content Placeholder 22">
            <a:extLst>
              <a:ext uri="{FF2B5EF4-FFF2-40B4-BE49-F238E27FC236}">
                <a16:creationId xmlns:a16="http://schemas.microsoft.com/office/drawing/2014/main" id="{3597D335-3693-404D-B9CB-88238AA99257}"/>
              </a:ext>
            </a:extLst>
          </p:cNvPr>
          <p:cNvSpPr>
            <a:spLocks noGrp="1"/>
          </p:cNvSpPr>
          <p:nvPr>
            <p:ph sz="quarter" idx="30" hasCustomPrompt="1"/>
          </p:nvPr>
        </p:nvSpPr>
        <p:spPr>
          <a:xfrm>
            <a:off x="8996339" y="900000"/>
            <a:ext cx="10080000" cy="9180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30" name="Tijdelijke aanduiding voor afbeelding 48">
            <a:extLst>
              <a:ext uri="{FF2B5EF4-FFF2-40B4-BE49-F238E27FC236}">
                <a16:creationId xmlns:a16="http://schemas.microsoft.com/office/drawing/2014/main" id="{AF1D38A7-73D0-EE45-A36A-AE4C7F056C06}"/>
              </a:ext>
            </a:extLst>
          </p:cNvPr>
          <p:cNvSpPr>
            <a:spLocks noGrp="1"/>
          </p:cNvSpPr>
          <p:nvPr>
            <p:ph type="pic" sz="quarter" idx="31" hasCustomPrompt="1"/>
          </p:nvPr>
        </p:nvSpPr>
        <p:spPr>
          <a:xfrm>
            <a:off x="1080000" y="36468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Tree>
    <p:extLst>
      <p:ext uri="{BB962C8B-B14F-4D97-AF65-F5344CB8AC3E}">
        <p14:creationId xmlns:p14="http://schemas.microsoft.com/office/powerpoint/2010/main" val="3491937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 White with footer">
    <p:bg>
      <p:bgPr>
        <a:solidFill>
          <a:schemeClr val="lt1"/>
        </a:solidFill>
        <a:effectLst/>
      </p:bgPr>
    </p:bg>
    <p:spTree>
      <p:nvGrpSpPr>
        <p:cNvPr id="1" name=""/>
        <p:cNvGrpSpPr/>
        <p:nvPr/>
      </p:nvGrpSpPr>
      <p:grpSpPr>
        <a:xfrm>
          <a:off x="0" y="0"/>
          <a:ext cx="0" cy="0"/>
          <a:chOff x="0" y="0"/>
          <a:chExt cx="0" cy="0"/>
        </a:xfrm>
      </p:grpSpPr>
      <p:sp>
        <p:nvSpPr>
          <p:cNvPr id="7" name="Content Placeholder 10"/>
          <p:cNvSpPr>
            <a:spLocks noGrp="1"/>
          </p:cNvSpPr>
          <p:nvPr>
            <p:ph sz="quarter" idx="10" hasCustomPrompt="1"/>
          </p:nvPr>
        </p:nvSpPr>
        <p:spPr>
          <a:xfrm>
            <a:off x="1080000" y="1799998"/>
            <a:ext cx="18000000" cy="8280000"/>
          </a:xfr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38000" y="10440000"/>
            <a:ext cx="1185185" cy="360000"/>
          </a:xfrm>
          <a:prstGeom prst="rect">
            <a:avLst/>
          </a:prstGeom>
        </p:spPr>
      </p:pic>
      <p:sp>
        <p:nvSpPr>
          <p:cNvPr id="2" name="Footer Placeholder 1">
            <a:extLst>
              <a:ext uri="{FF2B5EF4-FFF2-40B4-BE49-F238E27FC236}">
                <a16:creationId xmlns:a16="http://schemas.microsoft.com/office/drawing/2014/main" id="{2759EC52-950A-274F-9F50-1256CDE85D5D}"/>
              </a:ext>
            </a:extLst>
          </p:cNvPr>
          <p:cNvSpPr>
            <a:spLocks noGrp="1"/>
          </p:cNvSpPr>
          <p:nvPr>
            <p:ph type="ftr" sz="quarter" idx="11"/>
          </p:nvPr>
        </p:nvSpPr>
        <p:spPr/>
        <p:txBody>
          <a:bodyPr/>
          <a:lstStyle/>
          <a:p>
            <a:r>
              <a:rPr lang="en-US"/>
              <a:t>Presentation name</a:t>
            </a:r>
            <a:endParaRPr lang="en-US" dirty="0"/>
          </a:p>
        </p:txBody>
      </p:sp>
      <p:pic>
        <p:nvPicPr>
          <p:cNvPr id="11" name="Picture 10">
            <a:extLst>
              <a:ext uri="{FF2B5EF4-FFF2-40B4-BE49-F238E27FC236}">
                <a16:creationId xmlns:a16="http://schemas.microsoft.com/office/drawing/2014/main" id="{A9E67A98-E6BD-5E4E-934A-2D817125E6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441" y="10338000"/>
            <a:ext cx="850909" cy="46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 White no footer">
    <p:bg>
      <p:bgPr>
        <a:solidFill>
          <a:schemeClr val="lt1"/>
        </a:solidFill>
        <a:effectLst/>
      </p:bgPr>
    </p:bg>
    <p:spTree>
      <p:nvGrpSpPr>
        <p:cNvPr id="1" name=""/>
        <p:cNvGrpSpPr/>
        <p:nvPr/>
      </p:nvGrpSpPr>
      <p:grpSpPr>
        <a:xfrm>
          <a:off x="0" y="0"/>
          <a:ext cx="0" cy="0"/>
          <a:chOff x="0" y="0"/>
          <a:chExt cx="0" cy="0"/>
        </a:xfrm>
      </p:grpSpPr>
      <p:sp>
        <p:nvSpPr>
          <p:cNvPr id="7" name="Content Placeholder 10"/>
          <p:cNvSpPr>
            <a:spLocks noGrp="1"/>
          </p:cNvSpPr>
          <p:nvPr>
            <p:ph sz="quarter" idx="10" hasCustomPrompt="1"/>
          </p:nvPr>
        </p:nvSpPr>
        <p:spPr>
          <a:xfrm>
            <a:off x="1080000" y="1799998"/>
            <a:ext cx="18000000" cy="8280000"/>
          </a:xfr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Clients">
    <p:bg>
      <p:bgPr>
        <a:solidFill>
          <a:schemeClr val="lt1"/>
        </a:solidFill>
        <a:effectLst/>
      </p:bgPr>
    </p:bg>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38000" y="10440000"/>
            <a:ext cx="1185185" cy="360000"/>
          </a:xfrm>
          <a:prstGeom prst="rect">
            <a:avLst/>
          </a:prstGeom>
        </p:spPr>
      </p:pic>
      <p:sp>
        <p:nvSpPr>
          <p:cNvPr id="2" name="Footer Placeholder 1">
            <a:extLst>
              <a:ext uri="{FF2B5EF4-FFF2-40B4-BE49-F238E27FC236}">
                <a16:creationId xmlns:a16="http://schemas.microsoft.com/office/drawing/2014/main" id="{2759EC52-950A-274F-9F50-1256CDE85D5D}"/>
              </a:ext>
            </a:extLst>
          </p:cNvPr>
          <p:cNvSpPr>
            <a:spLocks noGrp="1"/>
          </p:cNvSpPr>
          <p:nvPr>
            <p:ph type="ftr" sz="quarter" idx="11"/>
          </p:nvPr>
        </p:nvSpPr>
        <p:spPr/>
        <p:txBody>
          <a:bodyPr/>
          <a:lstStyle/>
          <a:p>
            <a:r>
              <a:rPr lang="en-US"/>
              <a:t>Presentation name</a:t>
            </a:r>
            <a:endParaRPr lang="en-US" dirty="0"/>
          </a:p>
        </p:txBody>
      </p:sp>
      <p:pic>
        <p:nvPicPr>
          <p:cNvPr id="11" name="Picture 10">
            <a:extLst>
              <a:ext uri="{FF2B5EF4-FFF2-40B4-BE49-F238E27FC236}">
                <a16:creationId xmlns:a16="http://schemas.microsoft.com/office/drawing/2014/main" id="{A9E67A98-E6BD-5E4E-934A-2D817125E6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441" y="10338000"/>
            <a:ext cx="850909" cy="468000"/>
          </a:xfrm>
          <a:prstGeom prst="rect">
            <a:avLst/>
          </a:prstGeom>
        </p:spPr>
      </p:pic>
      <p:sp>
        <p:nvSpPr>
          <p:cNvPr id="8" name="Tijdelijke aanduiding voor afbeelding 48">
            <a:extLst>
              <a:ext uri="{FF2B5EF4-FFF2-40B4-BE49-F238E27FC236}">
                <a16:creationId xmlns:a16="http://schemas.microsoft.com/office/drawing/2014/main" id="{35D4A276-3FF4-3E4C-BEB6-4113F38550BD}"/>
              </a:ext>
            </a:extLst>
          </p:cNvPr>
          <p:cNvSpPr>
            <a:spLocks noGrp="1"/>
          </p:cNvSpPr>
          <p:nvPr>
            <p:ph type="pic" sz="quarter" idx="21" hasCustomPrompt="1"/>
          </p:nvPr>
        </p:nvSpPr>
        <p:spPr>
          <a:xfrm>
            <a:off x="1080000" y="216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18" name="Tijdelijke aanduiding voor afbeelding 48">
            <a:extLst>
              <a:ext uri="{FF2B5EF4-FFF2-40B4-BE49-F238E27FC236}">
                <a16:creationId xmlns:a16="http://schemas.microsoft.com/office/drawing/2014/main" id="{5C06EB1C-941E-A349-8600-489BC0AD4F63}"/>
              </a:ext>
            </a:extLst>
          </p:cNvPr>
          <p:cNvSpPr>
            <a:spLocks noGrp="1"/>
          </p:cNvSpPr>
          <p:nvPr>
            <p:ph type="pic" sz="quarter" idx="22" hasCustomPrompt="1"/>
          </p:nvPr>
        </p:nvSpPr>
        <p:spPr>
          <a:xfrm>
            <a:off x="4154832" y="216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19" name="Tijdelijke aanduiding voor afbeelding 48">
            <a:extLst>
              <a:ext uri="{FF2B5EF4-FFF2-40B4-BE49-F238E27FC236}">
                <a16:creationId xmlns:a16="http://schemas.microsoft.com/office/drawing/2014/main" id="{6CBFCC9C-12ED-8045-B2D1-280A5B011E07}"/>
              </a:ext>
            </a:extLst>
          </p:cNvPr>
          <p:cNvSpPr>
            <a:spLocks noGrp="1"/>
          </p:cNvSpPr>
          <p:nvPr>
            <p:ph type="pic" sz="quarter" idx="23" hasCustomPrompt="1"/>
          </p:nvPr>
        </p:nvSpPr>
        <p:spPr>
          <a:xfrm>
            <a:off x="7229664" y="216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20" name="Tijdelijke aanduiding voor afbeelding 48">
            <a:extLst>
              <a:ext uri="{FF2B5EF4-FFF2-40B4-BE49-F238E27FC236}">
                <a16:creationId xmlns:a16="http://schemas.microsoft.com/office/drawing/2014/main" id="{66B27B58-DC4E-BE41-90DD-FA0B6786FC79}"/>
              </a:ext>
            </a:extLst>
          </p:cNvPr>
          <p:cNvSpPr>
            <a:spLocks noGrp="1"/>
          </p:cNvSpPr>
          <p:nvPr>
            <p:ph type="pic" sz="quarter" idx="24" hasCustomPrompt="1"/>
          </p:nvPr>
        </p:nvSpPr>
        <p:spPr>
          <a:xfrm>
            <a:off x="10304496" y="216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21" name="Tijdelijke aanduiding voor afbeelding 48">
            <a:extLst>
              <a:ext uri="{FF2B5EF4-FFF2-40B4-BE49-F238E27FC236}">
                <a16:creationId xmlns:a16="http://schemas.microsoft.com/office/drawing/2014/main" id="{26615AC2-75BE-4041-A32C-6C0C32F0A04F}"/>
              </a:ext>
            </a:extLst>
          </p:cNvPr>
          <p:cNvSpPr>
            <a:spLocks noGrp="1"/>
          </p:cNvSpPr>
          <p:nvPr>
            <p:ph type="pic" sz="quarter" idx="25" hasCustomPrompt="1"/>
          </p:nvPr>
        </p:nvSpPr>
        <p:spPr>
          <a:xfrm>
            <a:off x="13380228" y="2160000"/>
            <a:ext cx="2631600" cy="1170000"/>
          </a:xfrm>
          <a:prstGeom prst="rect">
            <a:avLst/>
          </a:prstGeom>
          <a:ln w="12700">
            <a:solidFill>
              <a:srgbClr val="EEEEEE"/>
            </a:solidFill>
          </a:ln>
        </p:spPr>
        <p:txBody>
          <a:bodyPr/>
          <a:lstStyle>
            <a:lvl1pPr algn="ctr">
              <a:buFontTx/>
              <a:buNone/>
              <a:defRPr sz="1200" b="1" baseline="0"/>
            </a:lvl1pPr>
          </a:lstStyle>
          <a:p>
            <a:r>
              <a:rPr lang="nl-NL" dirty="0"/>
              <a:t>Client logo</a:t>
            </a:r>
          </a:p>
        </p:txBody>
      </p:sp>
      <p:sp>
        <p:nvSpPr>
          <p:cNvPr id="22" name="Tijdelijke aanduiding voor afbeelding 48">
            <a:extLst>
              <a:ext uri="{FF2B5EF4-FFF2-40B4-BE49-F238E27FC236}">
                <a16:creationId xmlns:a16="http://schemas.microsoft.com/office/drawing/2014/main" id="{39CE0FCE-627F-FD49-8132-C00CFA02BAF4}"/>
              </a:ext>
            </a:extLst>
          </p:cNvPr>
          <p:cNvSpPr>
            <a:spLocks noGrp="1"/>
          </p:cNvSpPr>
          <p:nvPr>
            <p:ph type="pic" sz="quarter" idx="26" hasCustomPrompt="1"/>
          </p:nvPr>
        </p:nvSpPr>
        <p:spPr>
          <a:xfrm>
            <a:off x="16455060" y="216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47" name="Tijdelijke aanduiding voor afbeelding 48">
            <a:extLst>
              <a:ext uri="{FF2B5EF4-FFF2-40B4-BE49-F238E27FC236}">
                <a16:creationId xmlns:a16="http://schemas.microsoft.com/office/drawing/2014/main" id="{F186A087-5D49-4B4C-8101-041A0E7892E8}"/>
              </a:ext>
            </a:extLst>
          </p:cNvPr>
          <p:cNvSpPr>
            <a:spLocks noGrp="1"/>
          </p:cNvSpPr>
          <p:nvPr>
            <p:ph type="pic" sz="quarter" idx="27" hasCustomPrompt="1"/>
          </p:nvPr>
        </p:nvSpPr>
        <p:spPr>
          <a:xfrm>
            <a:off x="1080000" y="36468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48" name="Tijdelijke aanduiding voor afbeelding 48">
            <a:extLst>
              <a:ext uri="{FF2B5EF4-FFF2-40B4-BE49-F238E27FC236}">
                <a16:creationId xmlns:a16="http://schemas.microsoft.com/office/drawing/2014/main" id="{BC7A0C7C-6E13-A046-A880-74937215BD2C}"/>
              </a:ext>
            </a:extLst>
          </p:cNvPr>
          <p:cNvSpPr>
            <a:spLocks noGrp="1"/>
          </p:cNvSpPr>
          <p:nvPr>
            <p:ph type="pic" sz="quarter" idx="28" hasCustomPrompt="1"/>
          </p:nvPr>
        </p:nvSpPr>
        <p:spPr>
          <a:xfrm>
            <a:off x="4154832" y="364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49" name="Tijdelijke aanduiding voor afbeelding 48">
            <a:extLst>
              <a:ext uri="{FF2B5EF4-FFF2-40B4-BE49-F238E27FC236}">
                <a16:creationId xmlns:a16="http://schemas.microsoft.com/office/drawing/2014/main" id="{B12E6B10-8EEC-434F-9491-69C3C1ED73CC}"/>
              </a:ext>
            </a:extLst>
          </p:cNvPr>
          <p:cNvSpPr>
            <a:spLocks noGrp="1"/>
          </p:cNvSpPr>
          <p:nvPr>
            <p:ph type="pic" sz="quarter" idx="29" hasCustomPrompt="1"/>
          </p:nvPr>
        </p:nvSpPr>
        <p:spPr>
          <a:xfrm>
            <a:off x="7229664" y="364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50" name="Tijdelijke aanduiding voor afbeelding 48">
            <a:extLst>
              <a:ext uri="{FF2B5EF4-FFF2-40B4-BE49-F238E27FC236}">
                <a16:creationId xmlns:a16="http://schemas.microsoft.com/office/drawing/2014/main" id="{DBD7E9A9-8C18-AA41-9917-21CA7A6C8F67}"/>
              </a:ext>
            </a:extLst>
          </p:cNvPr>
          <p:cNvSpPr>
            <a:spLocks noGrp="1"/>
          </p:cNvSpPr>
          <p:nvPr>
            <p:ph type="pic" sz="quarter" idx="30" hasCustomPrompt="1"/>
          </p:nvPr>
        </p:nvSpPr>
        <p:spPr>
          <a:xfrm>
            <a:off x="10304496" y="364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51" name="Tijdelijke aanduiding voor afbeelding 48">
            <a:extLst>
              <a:ext uri="{FF2B5EF4-FFF2-40B4-BE49-F238E27FC236}">
                <a16:creationId xmlns:a16="http://schemas.microsoft.com/office/drawing/2014/main" id="{133B15EA-B86B-CA4C-A339-21C2A7B6CC3A}"/>
              </a:ext>
            </a:extLst>
          </p:cNvPr>
          <p:cNvSpPr>
            <a:spLocks noGrp="1"/>
          </p:cNvSpPr>
          <p:nvPr>
            <p:ph type="pic" sz="quarter" idx="31" hasCustomPrompt="1"/>
          </p:nvPr>
        </p:nvSpPr>
        <p:spPr>
          <a:xfrm>
            <a:off x="13380228" y="3645000"/>
            <a:ext cx="2631600" cy="1170000"/>
          </a:xfrm>
          <a:prstGeom prst="rect">
            <a:avLst/>
          </a:prstGeom>
          <a:ln w="12700">
            <a:solidFill>
              <a:srgbClr val="EEEEEE"/>
            </a:solidFill>
          </a:ln>
        </p:spPr>
        <p:txBody>
          <a:bodyPr/>
          <a:lstStyle>
            <a:lvl1pPr algn="ctr">
              <a:buFontTx/>
              <a:buNone/>
              <a:defRPr sz="1200" b="1" baseline="0"/>
            </a:lvl1pPr>
          </a:lstStyle>
          <a:p>
            <a:r>
              <a:rPr lang="nl-NL" dirty="0"/>
              <a:t>Client logo</a:t>
            </a:r>
          </a:p>
        </p:txBody>
      </p:sp>
      <p:sp>
        <p:nvSpPr>
          <p:cNvPr id="52" name="Tijdelijke aanduiding voor afbeelding 48">
            <a:extLst>
              <a:ext uri="{FF2B5EF4-FFF2-40B4-BE49-F238E27FC236}">
                <a16:creationId xmlns:a16="http://schemas.microsoft.com/office/drawing/2014/main" id="{C276AE54-5A6D-CC4E-B17C-563647D61D61}"/>
              </a:ext>
            </a:extLst>
          </p:cNvPr>
          <p:cNvSpPr>
            <a:spLocks noGrp="1"/>
          </p:cNvSpPr>
          <p:nvPr>
            <p:ph type="pic" sz="quarter" idx="32" hasCustomPrompt="1"/>
          </p:nvPr>
        </p:nvSpPr>
        <p:spPr>
          <a:xfrm>
            <a:off x="16455060" y="364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59" name="Tijdelijke aanduiding voor afbeelding 48">
            <a:extLst>
              <a:ext uri="{FF2B5EF4-FFF2-40B4-BE49-F238E27FC236}">
                <a16:creationId xmlns:a16="http://schemas.microsoft.com/office/drawing/2014/main" id="{83D3F83D-45DA-AD4A-BF54-272F7B8B67F1}"/>
              </a:ext>
            </a:extLst>
          </p:cNvPr>
          <p:cNvSpPr>
            <a:spLocks noGrp="1"/>
          </p:cNvSpPr>
          <p:nvPr>
            <p:ph type="pic" sz="quarter" idx="33" hasCustomPrompt="1"/>
          </p:nvPr>
        </p:nvSpPr>
        <p:spPr>
          <a:xfrm>
            <a:off x="1080000" y="513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0" name="Tijdelijke aanduiding voor afbeelding 48">
            <a:extLst>
              <a:ext uri="{FF2B5EF4-FFF2-40B4-BE49-F238E27FC236}">
                <a16:creationId xmlns:a16="http://schemas.microsoft.com/office/drawing/2014/main" id="{8B704F20-B7F1-8E4C-9D28-75757512D319}"/>
              </a:ext>
            </a:extLst>
          </p:cNvPr>
          <p:cNvSpPr>
            <a:spLocks noGrp="1"/>
          </p:cNvSpPr>
          <p:nvPr>
            <p:ph type="pic" sz="quarter" idx="34" hasCustomPrompt="1"/>
          </p:nvPr>
        </p:nvSpPr>
        <p:spPr>
          <a:xfrm>
            <a:off x="4154832" y="513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1" name="Tijdelijke aanduiding voor afbeelding 48">
            <a:extLst>
              <a:ext uri="{FF2B5EF4-FFF2-40B4-BE49-F238E27FC236}">
                <a16:creationId xmlns:a16="http://schemas.microsoft.com/office/drawing/2014/main" id="{95C2CEE5-6359-2B4D-AE66-45628884B5EF}"/>
              </a:ext>
            </a:extLst>
          </p:cNvPr>
          <p:cNvSpPr>
            <a:spLocks noGrp="1"/>
          </p:cNvSpPr>
          <p:nvPr>
            <p:ph type="pic" sz="quarter" idx="35" hasCustomPrompt="1"/>
          </p:nvPr>
        </p:nvSpPr>
        <p:spPr>
          <a:xfrm>
            <a:off x="7229664" y="513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2" name="Tijdelijke aanduiding voor afbeelding 48">
            <a:extLst>
              <a:ext uri="{FF2B5EF4-FFF2-40B4-BE49-F238E27FC236}">
                <a16:creationId xmlns:a16="http://schemas.microsoft.com/office/drawing/2014/main" id="{61600EF2-51AC-C046-8B20-A6F1EC16DAF6}"/>
              </a:ext>
            </a:extLst>
          </p:cNvPr>
          <p:cNvSpPr>
            <a:spLocks noGrp="1"/>
          </p:cNvSpPr>
          <p:nvPr>
            <p:ph type="pic" sz="quarter" idx="36" hasCustomPrompt="1"/>
          </p:nvPr>
        </p:nvSpPr>
        <p:spPr>
          <a:xfrm>
            <a:off x="10304496" y="513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3" name="Tijdelijke aanduiding voor afbeelding 48">
            <a:extLst>
              <a:ext uri="{FF2B5EF4-FFF2-40B4-BE49-F238E27FC236}">
                <a16:creationId xmlns:a16="http://schemas.microsoft.com/office/drawing/2014/main" id="{9D256427-AD01-A64D-9B6D-F1E7045363DE}"/>
              </a:ext>
            </a:extLst>
          </p:cNvPr>
          <p:cNvSpPr>
            <a:spLocks noGrp="1"/>
          </p:cNvSpPr>
          <p:nvPr>
            <p:ph type="pic" sz="quarter" idx="37" hasCustomPrompt="1"/>
          </p:nvPr>
        </p:nvSpPr>
        <p:spPr>
          <a:xfrm>
            <a:off x="13380228" y="5130000"/>
            <a:ext cx="2631600" cy="1170000"/>
          </a:xfrm>
          <a:prstGeom prst="rect">
            <a:avLst/>
          </a:prstGeom>
          <a:ln w="12700">
            <a:solidFill>
              <a:srgbClr val="EEEEEE"/>
            </a:solidFill>
          </a:ln>
        </p:spPr>
        <p:txBody>
          <a:bodyPr/>
          <a:lstStyle>
            <a:lvl1pPr algn="ctr">
              <a:buFontTx/>
              <a:buNone/>
              <a:defRPr sz="1200" b="1" baseline="0"/>
            </a:lvl1pPr>
          </a:lstStyle>
          <a:p>
            <a:r>
              <a:rPr lang="nl-NL" dirty="0"/>
              <a:t>Client logo</a:t>
            </a:r>
          </a:p>
        </p:txBody>
      </p:sp>
      <p:sp>
        <p:nvSpPr>
          <p:cNvPr id="64" name="Tijdelijke aanduiding voor afbeelding 48">
            <a:extLst>
              <a:ext uri="{FF2B5EF4-FFF2-40B4-BE49-F238E27FC236}">
                <a16:creationId xmlns:a16="http://schemas.microsoft.com/office/drawing/2014/main" id="{EC704E4E-C57E-6D48-9A54-9D04CFF8CC39}"/>
              </a:ext>
            </a:extLst>
          </p:cNvPr>
          <p:cNvSpPr>
            <a:spLocks noGrp="1"/>
          </p:cNvSpPr>
          <p:nvPr>
            <p:ph type="pic" sz="quarter" idx="38" hasCustomPrompt="1"/>
          </p:nvPr>
        </p:nvSpPr>
        <p:spPr>
          <a:xfrm>
            <a:off x="16455060" y="513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5" name="Tijdelijke aanduiding voor afbeelding 48">
            <a:extLst>
              <a:ext uri="{FF2B5EF4-FFF2-40B4-BE49-F238E27FC236}">
                <a16:creationId xmlns:a16="http://schemas.microsoft.com/office/drawing/2014/main" id="{1DA0C6F4-438A-B04E-AC23-3415ED157F20}"/>
              </a:ext>
            </a:extLst>
          </p:cNvPr>
          <p:cNvSpPr>
            <a:spLocks noGrp="1"/>
          </p:cNvSpPr>
          <p:nvPr>
            <p:ph type="pic" sz="quarter" idx="39" hasCustomPrompt="1"/>
          </p:nvPr>
        </p:nvSpPr>
        <p:spPr>
          <a:xfrm>
            <a:off x="1080000" y="661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6" name="Tijdelijke aanduiding voor afbeelding 48">
            <a:extLst>
              <a:ext uri="{FF2B5EF4-FFF2-40B4-BE49-F238E27FC236}">
                <a16:creationId xmlns:a16="http://schemas.microsoft.com/office/drawing/2014/main" id="{8D2D0D06-1BF6-2F41-9CA3-0E3CD36B74B2}"/>
              </a:ext>
            </a:extLst>
          </p:cNvPr>
          <p:cNvSpPr>
            <a:spLocks noGrp="1"/>
          </p:cNvSpPr>
          <p:nvPr>
            <p:ph type="pic" sz="quarter" idx="40" hasCustomPrompt="1"/>
          </p:nvPr>
        </p:nvSpPr>
        <p:spPr>
          <a:xfrm>
            <a:off x="4154832" y="661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7" name="Tijdelijke aanduiding voor afbeelding 48">
            <a:extLst>
              <a:ext uri="{FF2B5EF4-FFF2-40B4-BE49-F238E27FC236}">
                <a16:creationId xmlns:a16="http://schemas.microsoft.com/office/drawing/2014/main" id="{68D8A1CA-181D-4644-893D-AE02964A538A}"/>
              </a:ext>
            </a:extLst>
          </p:cNvPr>
          <p:cNvSpPr>
            <a:spLocks noGrp="1"/>
          </p:cNvSpPr>
          <p:nvPr>
            <p:ph type="pic" sz="quarter" idx="41" hasCustomPrompt="1"/>
          </p:nvPr>
        </p:nvSpPr>
        <p:spPr>
          <a:xfrm>
            <a:off x="7229664" y="661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8" name="Tijdelijke aanduiding voor afbeelding 48">
            <a:extLst>
              <a:ext uri="{FF2B5EF4-FFF2-40B4-BE49-F238E27FC236}">
                <a16:creationId xmlns:a16="http://schemas.microsoft.com/office/drawing/2014/main" id="{1799331B-D202-534D-ACC8-890D6D857964}"/>
              </a:ext>
            </a:extLst>
          </p:cNvPr>
          <p:cNvSpPr>
            <a:spLocks noGrp="1"/>
          </p:cNvSpPr>
          <p:nvPr>
            <p:ph type="pic" sz="quarter" idx="42" hasCustomPrompt="1"/>
          </p:nvPr>
        </p:nvSpPr>
        <p:spPr>
          <a:xfrm>
            <a:off x="10304496" y="661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69" name="Tijdelijke aanduiding voor afbeelding 48">
            <a:extLst>
              <a:ext uri="{FF2B5EF4-FFF2-40B4-BE49-F238E27FC236}">
                <a16:creationId xmlns:a16="http://schemas.microsoft.com/office/drawing/2014/main" id="{233B9E5D-A9B5-F74D-B76B-044353D6DCBD}"/>
              </a:ext>
            </a:extLst>
          </p:cNvPr>
          <p:cNvSpPr>
            <a:spLocks noGrp="1"/>
          </p:cNvSpPr>
          <p:nvPr>
            <p:ph type="pic" sz="quarter" idx="43" hasCustomPrompt="1"/>
          </p:nvPr>
        </p:nvSpPr>
        <p:spPr>
          <a:xfrm>
            <a:off x="13380228" y="6615000"/>
            <a:ext cx="2631600" cy="1170000"/>
          </a:xfrm>
          <a:prstGeom prst="rect">
            <a:avLst/>
          </a:prstGeom>
          <a:ln w="12700">
            <a:solidFill>
              <a:srgbClr val="EEEEEE"/>
            </a:solidFill>
          </a:ln>
        </p:spPr>
        <p:txBody>
          <a:bodyPr/>
          <a:lstStyle>
            <a:lvl1pPr algn="ctr">
              <a:buFontTx/>
              <a:buNone/>
              <a:defRPr sz="1200" b="1" baseline="0"/>
            </a:lvl1pPr>
          </a:lstStyle>
          <a:p>
            <a:r>
              <a:rPr lang="nl-NL" dirty="0"/>
              <a:t>Client logo</a:t>
            </a:r>
          </a:p>
        </p:txBody>
      </p:sp>
      <p:sp>
        <p:nvSpPr>
          <p:cNvPr id="70" name="Tijdelijke aanduiding voor afbeelding 48">
            <a:extLst>
              <a:ext uri="{FF2B5EF4-FFF2-40B4-BE49-F238E27FC236}">
                <a16:creationId xmlns:a16="http://schemas.microsoft.com/office/drawing/2014/main" id="{6F98B034-4A4F-F545-9769-F9F1396EAAA2}"/>
              </a:ext>
            </a:extLst>
          </p:cNvPr>
          <p:cNvSpPr>
            <a:spLocks noGrp="1"/>
          </p:cNvSpPr>
          <p:nvPr>
            <p:ph type="pic" sz="quarter" idx="44" hasCustomPrompt="1"/>
          </p:nvPr>
        </p:nvSpPr>
        <p:spPr>
          <a:xfrm>
            <a:off x="16455060" y="6615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71" name="Tijdelijke aanduiding voor afbeelding 48">
            <a:extLst>
              <a:ext uri="{FF2B5EF4-FFF2-40B4-BE49-F238E27FC236}">
                <a16:creationId xmlns:a16="http://schemas.microsoft.com/office/drawing/2014/main" id="{3A791D4C-6F15-B747-803A-C38190D467F4}"/>
              </a:ext>
            </a:extLst>
          </p:cNvPr>
          <p:cNvSpPr>
            <a:spLocks noGrp="1"/>
          </p:cNvSpPr>
          <p:nvPr>
            <p:ph type="pic" sz="quarter" idx="45" hasCustomPrompt="1"/>
          </p:nvPr>
        </p:nvSpPr>
        <p:spPr>
          <a:xfrm>
            <a:off x="1080000" y="810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72" name="Tijdelijke aanduiding voor afbeelding 48">
            <a:extLst>
              <a:ext uri="{FF2B5EF4-FFF2-40B4-BE49-F238E27FC236}">
                <a16:creationId xmlns:a16="http://schemas.microsoft.com/office/drawing/2014/main" id="{4AE45CB2-9285-644F-9983-19CCE571BF0D}"/>
              </a:ext>
            </a:extLst>
          </p:cNvPr>
          <p:cNvSpPr>
            <a:spLocks noGrp="1"/>
          </p:cNvSpPr>
          <p:nvPr>
            <p:ph type="pic" sz="quarter" idx="46" hasCustomPrompt="1"/>
          </p:nvPr>
        </p:nvSpPr>
        <p:spPr>
          <a:xfrm>
            <a:off x="4154832" y="810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73" name="Tijdelijke aanduiding voor afbeelding 48">
            <a:extLst>
              <a:ext uri="{FF2B5EF4-FFF2-40B4-BE49-F238E27FC236}">
                <a16:creationId xmlns:a16="http://schemas.microsoft.com/office/drawing/2014/main" id="{3B46789D-E662-B346-8E13-3347155D9D93}"/>
              </a:ext>
            </a:extLst>
          </p:cNvPr>
          <p:cNvSpPr>
            <a:spLocks noGrp="1"/>
          </p:cNvSpPr>
          <p:nvPr>
            <p:ph type="pic" sz="quarter" idx="47" hasCustomPrompt="1"/>
          </p:nvPr>
        </p:nvSpPr>
        <p:spPr>
          <a:xfrm>
            <a:off x="7229664" y="810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74" name="Tijdelijke aanduiding voor afbeelding 48">
            <a:extLst>
              <a:ext uri="{FF2B5EF4-FFF2-40B4-BE49-F238E27FC236}">
                <a16:creationId xmlns:a16="http://schemas.microsoft.com/office/drawing/2014/main" id="{2331007B-2BDE-884C-BD14-1FAFC72042F2}"/>
              </a:ext>
            </a:extLst>
          </p:cNvPr>
          <p:cNvSpPr>
            <a:spLocks noGrp="1"/>
          </p:cNvSpPr>
          <p:nvPr>
            <p:ph type="pic" sz="quarter" idx="48" hasCustomPrompt="1"/>
          </p:nvPr>
        </p:nvSpPr>
        <p:spPr>
          <a:xfrm>
            <a:off x="10304496" y="810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
        <p:nvSpPr>
          <p:cNvPr id="75" name="Tijdelijke aanduiding voor afbeelding 48">
            <a:extLst>
              <a:ext uri="{FF2B5EF4-FFF2-40B4-BE49-F238E27FC236}">
                <a16:creationId xmlns:a16="http://schemas.microsoft.com/office/drawing/2014/main" id="{3C2ECCD2-7D18-6F40-A6CA-4DEF9891C564}"/>
              </a:ext>
            </a:extLst>
          </p:cNvPr>
          <p:cNvSpPr>
            <a:spLocks noGrp="1"/>
          </p:cNvSpPr>
          <p:nvPr>
            <p:ph type="pic" sz="quarter" idx="49" hasCustomPrompt="1"/>
          </p:nvPr>
        </p:nvSpPr>
        <p:spPr>
          <a:xfrm>
            <a:off x="13380228" y="8100000"/>
            <a:ext cx="2631600" cy="1170000"/>
          </a:xfrm>
          <a:prstGeom prst="rect">
            <a:avLst/>
          </a:prstGeom>
          <a:ln w="12700">
            <a:solidFill>
              <a:srgbClr val="EEEEEE"/>
            </a:solidFill>
          </a:ln>
        </p:spPr>
        <p:txBody>
          <a:bodyPr/>
          <a:lstStyle>
            <a:lvl1pPr algn="ctr">
              <a:buFontTx/>
              <a:buNone/>
              <a:defRPr sz="1200" b="1" baseline="0"/>
            </a:lvl1pPr>
          </a:lstStyle>
          <a:p>
            <a:r>
              <a:rPr lang="nl-NL" dirty="0"/>
              <a:t>Client logo</a:t>
            </a:r>
          </a:p>
        </p:txBody>
      </p:sp>
      <p:sp>
        <p:nvSpPr>
          <p:cNvPr id="76" name="Tijdelijke aanduiding voor afbeelding 48">
            <a:extLst>
              <a:ext uri="{FF2B5EF4-FFF2-40B4-BE49-F238E27FC236}">
                <a16:creationId xmlns:a16="http://schemas.microsoft.com/office/drawing/2014/main" id="{7E0526DE-80F4-FB45-8D5D-A7630FF40458}"/>
              </a:ext>
            </a:extLst>
          </p:cNvPr>
          <p:cNvSpPr>
            <a:spLocks noGrp="1"/>
          </p:cNvSpPr>
          <p:nvPr>
            <p:ph type="pic" sz="quarter" idx="50" hasCustomPrompt="1"/>
          </p:nvPr>
        </p:nvSpPr>
        <p:spPr>
          <a:xfrm>
            <a:off x="16455060" y="8100000"/>
            <a:ext cx="2631600" cy="1170000"/>
          </a:xfrm>
          <a:prstGeom prst="rect">
            <a:avLst/>
          </a:prstGeom>
          <a:ln w="12700">
            <a:solidFill>
              <a:srgbClr val="EEEEEE"/>
            </a:solidFill>
          </a:ln>
        </p:spPr>
        <p:txBody>
          <a:bodyPr/>
          <a:lstStyle>
            <a:lvl1pPr algn="ctr">
              <a:buFontTx/>
              <a:buNone/>
              <a:defRPr sz="1200" baseline="0"/>
            </a:lvl1pPr>
          </a:lstStyle>
          <a:p>
            <a:r>
              <a:rPr lang="nl-NL" dirty="0"/>
              <a:t>Client logo</a:t>
            </a:r>
          </a:p>
        </p:txBody>
      </p:sp>
    </p:spTree>
    <p:extLst>
      <p:ext uri="{BB962C8B-B14F-4D97-AF65-F5344CB8AC3E}">
        <p14:creationId xmlns:p14="http://schemas.microsoft.com/office/powerpoint/2010/main" val="2189015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How we work">
    <p:bg>
      <p:bgPr>
        <a:solidFill>
          <a:schemeClr val="lt1"/>
        </a:solidFill>
        <a:effectLst/>
      </p:bgPr>
    </p:bg>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38000" y="10440000"/>
            <a:ext cx="1185185" cy="360000"/>
          </a:xfrm>
          <a:prstGeom prst="rect">
            <a:avLst/>
          </a:prstGeom>
        </p:spPr>
      </p:pic>
      <p:sp>
        <p:nvSpPr>
          <p:cNvPr id="2" name="Footer Placeholder 1">
            <a:extLst>
              <a:ext uri="{FF2B5EF4-FFF2-40B4-BE49-F238E27FC236}">
                <a16:creationId xmlns:a16="http://schemas.microsoft.com/office/drawing/2014/main" id="{2759EC52-950A-274F-9F50-1256CDE85D5D}"/>
              </a:ext>
            </a:extLst>
          </p:cNvPr>
          <p:cNvSpPr>
            <a:spLocks noGrp="1"/>
          </p:cNvSpPr>
          <p:nvPr>
            <p:ph type="ftr" sz="quarter" idx="11"/>
          </p:nvPr>
        </p:nvSpPr>
        <p:spPr/>
        <p:txBody>
          <a:bodyPr/>
          <a:lstStyle/>
          <a:p>
            <a:r>
              <a:rPr lang="en-US"/>
              <a:t>Presentation name</a:t>
            </a:r>
            <a:endParaRPr lang="en-US" dirty="0"/>
          </a:p>
        </p:txBody>
      </p:sp>
      <p:pic>
        <p:nvPicPr>
          <p:cNvPr id="11" name="Picture 10">
            <a:extLst>
              <a:ext uri="{FF2B5EF4-FFF2-40B4-BE49-F238E27FC236}">
                <a16:creationId xmlns:a16="http://schemas.microsoft.com/office/drawing/2014/main" id="{A9E67A98-E6BD-5E4E-934A-2D817125E6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441" y="10338000"/>
            <a:ext cx="850909" cy="468000"/>
          </a:xfrm>
          <a:prstGeom prst="rect">
            <a:avLst/>
          </a:prstGeom>
        </p:spPr>
      </p:pic>
      <p:sp>
        <p:nvSpPr>
          <p:cNvPr id="37" name="Oval 36">
            <a:extLst>
              <a:ext uri="{FF2B5EF4-FFF2-40B4-BE49-F238E27FC236}">
                <a16:creationId xmlns:a16="http://schemas.microsoft.com/office/drawing/2014/main" id="{D3552596-B5C0-2A4F-B060-785B8A398973}"/>
              </a:ext>
            </a:extLst>
          </p:cNvPr>
          <p:cNvSpPr/>
          <p:nvPr userDrawn="1"/>
        </p:nvSpPr>
        <p:spPr>
          <a:xfrm>
            <a:off x="1080000" y="2530475"/>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37">
            <a:extLst>
              <a:ext uri="{FF2B5EF4-FFF2-40B4-BE49-F238E27FC236}">
                <a16:creationId xmlns:a16="http://schemas.microsoft.com/office/drawing/2014/main" id="{9A82A00F-FF14-4E46-AA51-510CC04D8A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05000" y="2755475"/>
            <a:ext cx="1530000" cy="1530000"/>
          </a:xfrm>
          <a:prstGeom prst="rect">
            <a:avLst/>
          </a:prstGeom>
        </p:spPr>
      </p:pic>
      <p:cxnSp>
        <p:nvCxnSpPr>
          <p:cNvPr id="39" name="Straight Connector 38">
            <a:extLst>
              <a:ext uri="{FF2B5EF4-FFF2-40B4-BE49-F238E27FC236}">
                <a16:creationId xmlns:a16="http://schemas.microsoft.com/office/drawing/2014/main" id="{E1028275-3DA4-6848-8E4E-911D32A7F404}"/>
              </a:ext>
            </a:extLst>
          </p:cNvPr>
          <p:cNvCxnSpPr>
            <a:cxnSpLocks/>
          </p:cNvCxnSpPr>
          <p:nvPr userDrawn="1"/>
        </p:nvCxnSpPr>
        <p:spPr>
          <a:xfrm>
            <a:off x="2835001" y="3520475"/>
            <a:ext cx="13140000" cy="0"/>
          </a:xfrm>
          <a:prstGeom prst="line">
            <a:avLst/>
          </a:prstGeom>
          <a:ln w="38100" cap="rnd">
            <a:solidFill>
              <a:srgbClr val="005285"/>
            </a:solidFill>
            <a:prstDash val="sysDot"/>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6BBA2C0E-CDBA-6D4D-9C55-D3F5A7A46EB9}"/>
              </a:ext>
            </a:extLst>
          </p:cNvPr>
          <p:cNvSpPr/>
          <p:nvPr userDrawn="1"/>
        </p:nvSpPr>
        <p:spPr>
          <a:xfrm>
            <a:off x="5040000" y="2530475"/>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1" name="Picture 40">
            <a:extLst>
              <a:ext uri="{FF2B5EF4-FFF2-40B4-BE49-F238E27FC236}">
                <a16:creationId xmlns:a16="http://schemas.microsoft.com/office/drawing/2014/main" id="{5FA4F78F-AF74-E84D-B0B5-6ADB03A47CF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265000" y="2755475"/>
            <a:ext cx="1530000" cy="1530000"/>
          </a:xfrm>
          <a:prstGeom prst="rect">
            <a:avLst/>
          </a:prstGeom>
        </p:spPr>
      </p:pic>
      <p:sp>
        <p:nvSpPr>
          <p:cNvPr id="42" name="Oval 41">
            <a:extLst>
              <a:ext uri="{FF2B5EF4-FFF2-40B4-BE49-F238E27FC236}">
                <a16:creationId xmlns:a16="http://schemas.microsoft.com/office/drawing/2014/main" id="{EAB7FA70-3DBA-814A-AB1C-5B90679FFE7E}"/>
              </a:ext>
            </a:extLst>
          </p:cNvPr>
          <p:cNvSpPr/>
          <p:nvPr userDrawn="1"/>
        </p:nvSpPr>
        <p:spPr>
          <a:xfrm>
            <a:off x="9000000" y="2530475"/>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Picture 42">
            <a:extLst>
              <a:ext uri="{FF2B5EF4-FFF2-40B4-BE49-F238E27FC236}">
                <a16:creationId xmlns:a16="http://schemas.microsoft.com/office/drawing/2014/main" id="{41985041-E137-B640-9E14-81D32050E76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225000" y="2755475"/>
            <a:ext cx="1530000" cy="1530000"/>
          </a:xfrm>
          <a:prstGeom prst="rect">
            <a:avLst/>
          </a:prstGeom>
        </p:spPr>
      </p:pic>
      <p:sp>
        <p:nvSpPr>
          <p:cNvPr id="44" name="Oval 43">
            <a:extLst>
              <a:ext uri="{FF2B5EF4-FFF2-40B4-BE49-F238E27FC236}">
                <a16:creationId xmlns:a16="http://schemas.microsoft.com/office/drawing/2014/main" id="{77A59C23-866B-3147-BC8B-054A5C8A5257}"/>
              </a:ext>
            </a:extLst>
          </p:cNvPr>
          <p:cNvSpPr/>
          <p:nvPr userDrawn="1"/>
        </p:nvSpPr>
        <p:spPr>
          <a:xfrm>
            <a:off x="12960000" y="2530475"/>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5" name="Picture 44">
            <a:extLst>
              <a:ext uri="{FF2B5EF4-FFF2-40B4-BE49-F238E27FC236}">
                <a16:creationId xmlns:a16="http://schemas.microsoft.com/office/drawing/2014/main" id="{2407E566-D945-4942-B737-E714D6AE9371}"/>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3185000" y="2755475"/>
            <a:ext cx="1530000" cy="1530000"/>
          </a:xfrm>
          <a:prstGeom prst="rect">
            <a:avLst/>
          </a:prstGeom>
        </p:spPr>
      </p:pic>
      <p:sp>
        <p:nvSpPr>
          <p:cNvPr id="46" name="Content Placeholder 1">
            <a:extLst>
              <a:ext uri="{FF2B5EF4-FFF2-40B4-BE49-F238E27FC236}">
                <a16:creationId xmlns:a16="http://schemas.microsoft.com/office/drawing/2014/main" id="{BA32EDDA-AFDB-774A-BC19-1BE6A2E14DC8}"/>
              </a:ext>
            </a:extLst>
          </p:cNvPr>
          <p:cNvSpPr txBox="1">
            <a:spLocks/>
          </p:cNvSpPr>
          <p:nvPr userDrawn="1"/>
        </p:nvSpPr>
        <p:spPr>
          <a:xfrm>
            <a:off x="5040000" y="4657475"/>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FUNCTIONAL </a:t>
            </a:r>
          </a:p>
          <a:p>
            <a:pPr lvl="4" algn="ctr">
              <a:lnSpc>
                <a:spcPts val="1600"/>
              </a:lnSpc>
              <a:spcBef>
                <a:spcPts val="0"/>
              </a:spcBef>
            </a:pPr>
            <a:r>
              <a:rPr lang="en-US" sz="1400" kern="0" dirty="0"/>
              <a:t>PRE-DESIGN</a:t>
            </a:r>
          </a:p>
        </p:txBody>
      </p:sp>
      <p:sp>
        <p:nvSpPr>
          <p:cNvPr id="53" name="Content Placeholder 1">
            <a:extLst>
              <a:ext uri="{FF2B5EF4-FFF2-40B4-BE49-F238E27FC236}">
                <a16:creationId xmlns:a16="http://schemas.microsoft.com/office/drawing/2014/main" id="{206504AF-BAA7-1143-8B91-F40DC05497A3}"/>
              </a:ext>
            </a:extLst>
          </p:cNvPr>
          <p:cNvSpPr txBox="1">
            <a:spLocks/>
          </p:cNvSpPr>
          <p:nvPr userDrawn="1"/>
        </p:nvSpPr>
        <p:spPr>
          <a:xfrm>
            <a:off x="9000000" y="4657475"/>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TOOL </a:t>
            </a:r>
          </a:p>
          <a:p>
            <a:pPr lvl="4" algn="ctr">
              <a:lnSpc>
                <a:spcPts val="1600"/>
              </a:lnSpc>
              <a:spcBef>
                <a:spcPts val="0"/>
              </a:spcBef>
            </a:pPr>
            <a:r>
              <a:rPr lang="en-US" sz="1400" kern="0" dirty="0"/>
              <a:t>SELECTION</a:t>
            </a:r>
          </a:p>
        </p:txBody>
      </p:sp>
      <p:sp>
        <p:nvSpPr>
          <p:cNvPr id="54" name="Content Placeholder 1">
            <a:extLst>
              <a:ext uri="{FF2B5EF4-FFF2-40B4-BE49-F238E27FC236}">
                <a16:creationId xmlns:a16="http://schemas.microsoft.com/office/drawing/2014/main" id="{D37CE1EB-6C3C-154F-999C-A8035F67B030}"/>
              </a:ext>
            </a:extLst>
          </p:cNvPr>
          <p:cNvSpPr txBox="1">
            <a:spLocks/>
          </p:cNvSpPr>
          <p:nvPr userDrawn="1"/>
        </p:nvSpPr>
        <p:spPr>
          <a:xfrm>
            <a:off x="12960000" y="4657475"/>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DETAILED</a:t>
            </a:r>
          </a:p>
          <a:p>
            <a:pPr lvl="4" algn="ctr">
              <a:lnSpc>
                <a:spcPts val="1600"/>
              </a:lnSpc>
              <a:spcBef>
                <a:spcPts val="0"/>
              </a:spcBef>
            </a:pPr>
            <a:r>
              <a:rPr lang="en-US" sz="1400" kern="0" dirty="0"/>
              <a:t>DESIGN</a:t>
            </a:r>
          </a:p>
        </p:txBody>
      </p:sp>
      <p:cxnSp>
        <p:nvCxnSpPr>
          <p:cNvPr id="55" name="Straight Connector 54">
            <a:extLst>
              <a:ext uri="{FF2B5EF4-FFF2-40B4-BE49-F238E27FC236}">
                <a16:creationId xmlns:a16="http://schemas.microsoft.com/office/drawing/2014/main" id="{FBE55891-F9FE-1B4E-B4E8-E723828CBB46}"/>
              </a:ext>
            </a:extLst>
          </p:cNvPr>
          <p:cNvCxnSpPr>
            <a:cxnSpLocks/>
          </p:cNvCxnSpPr>
          <p:nvPr userDrawn="1"/>
        </p:nvCxnSpPr>
        <p:spPr>
          <a:xfrm>
            <a:off x="15955200" y="3592800"/>
            <a:ext cx="0" cy="1980000"/>
          </a:xfrm>
          <a:prstGeom prst="line">
            <a:avLst/>
          </a:prstGeom>
          <a:ln w="38100" cap="rnd">
            <a:solidFill>
              <a:srgbClr val="005285"/>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D5A6450-9E60-4449-90D4-A1094F4966EC}"/>
              </a:ext>
            </a:extLst>
          </p:cNvPr>
          <p:cNvCxnSpPr>
            <a:cxnSpLocks/>
          </p:cNvCxnSpPr>
          <p:nvPr userDrawn="1"/>
        </p:nvCxnSpPr>
        <p:spPr>
          <a:xfrm>
            <a:off x="4227250" y="7686000"/>
            <a:ext cx="13140000" cy="0"/>
          </a:xfrm>
          <a:prstGeom prst="line">
            <a:avLst/>
          </a:prstGeom>
          <a:ln w="38100" cap="rnd">
            <a:solidFill>
              <a:srgbClr val="005285"/>
            </a:solidFill>
            <a:prstDash val="sysDot"/>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B795962E-E810-7C4A-A3B1-A6E586830EAF}"/>
              </a:ext>
            </a:extLst>
          </p:cNvPr>
          <p:cNvSpPr/>
          <p:nvPr userDrawn="1"/>
        </p:nvSpPr>
        <p:spPr>
          <a:xfrm>
            <a:off x="5040000" y="6696000"/>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8" name="Picture 57">
            <a:extLst>
              <a:ext uri="{FF2B5EF4-FFF2-40B4-BE49-F238E27FC236}">
                <a16:creationId xmlns:a16="http://schemas.microsoft.com/office/drawing/2014/main" id="{A95BB198-2115-E946-B10C-F9D49242FBE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265000" y="6921000"/>
            <a:ext cx="1530000" cy="1530000"/>
          </a:xfrm>
          <a:prstGeom prst="rect">
            <a:avLst/>
          </a:prstGeom>
        </p:spPr>
      </p:pic>
      <p:sp>
        <p:nvSpPr>
          <p:cNvPr id="77" name="Oval 76">
            <a:extLst>
              <a:ext uri="{FF2B5EF4-FFF2-40B4-BE49-F238E27FC236}">
                <a16:creationId xmlns:a16="http://schemas.microsoft.com/office/drawing/2014/main" id="{8026ACF4-7ECC-1349-80CB-19EBC5C00C15}"/>
              </a:ext>
            </a:extLst>
          </p:cNvPr>
          <p:cNvSpPr/>
          <p:nvPr userDrawn="1"/>
        </p:nvSpPr>
        <p:spPr>
          <a:xfrm>
            <a:off x="9000000" y="6696000"/>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8" name="Picture 77">
            <a:extLst>
              <a:ext uri="{FF2B5EF4-FFF2-40B4-BE49-F238E27FC236}">
                <a16:creationId xmlns:a16="http://schemas.microsoft.com/office/drawing/2014/main" id="{CA7A98CA-768D-5049-949E-3B96E6915DCD}"/>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225000" y="6921000"/>
            <a:ext cx="1530000" cy="1530000"/>
          </a:xfrm>
          <a:prstGeom prst="rect">
            <a:avLst/>
          </a:prstGeom>
        </p:spPr>
      </p:pic>
      <p:sp>
        <p:nvSpPr>
          <p:cNvPr id="79" name="Oval 78">
            <a:extLst>
              <a:ext uri="{FF2B5EF4-FFF2-40B4-BE49-F238E27FC236}">
                <a16:creationId xmlns:a16="http://schemas.microsoft.com/office/drawing/2014/main" id="{A6136D28-A153-B847-BDEE-C205210AC7AF}"/>
              </a:ext>
            </a:extLst>
          </p:cNvPr>
          <p:cNvSpPr/>
          <p:nvPr userDrawn="1"/>
        </p:nvSpPr>
        <p:spPr>
          <a:xfrm>
            <a:off x="12960000" y="6696000"/>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0" name="Picture 79">
            <a:extLst>
              <a:ext uri="{FF2B5EF4-FFF2-40B4-BE49-F238E27FC236}">
                <a16:creationId xmlns:a16="http://schemas.microsoft.com/office/drawing/2014/main" id="{E6283425-96D5-C848-BBC0-5D10ED9B81D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3185000" y="6921000"/>
            <a:ext cx="1530000" cy="1530000"/>
          </a:xfrm>
          <a:prstGeom prst="rect">
            <a:avLst/>
          </a:prstGeom>
        </p:spPr>
      </p:pic>
      <p:sp>
        <p:nvSpPr>
          <p:cNvPr id="81" name="Oval 80">
            <a:extLst>
              <a:ext uri="{FF2B5EF4-FFF2-40B4-BE49-F238E27FC236}">
                <a16:creationId xmlns:a16="http://schemas.microsoft.com/office/drawing/2014/main" id="{F83A6F04-1E1C-764C-B7C5-489CFC3320A6}"/>
              </a:ext>
            </a:extLst>
          </p:cNvPr>
          <p:cNvSpPr/>
          <p:nvPr userDrawn="1"/>
        </p:nvSpPr>
        <p:spPr>
          <a:xfrm>
            <a:off x="16920000" y="6696000"/>
            <a:ext cx="1980000" cy="198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2" name="Picture 81">
            <a:extLst>
              <a:ext uri="{FF2B5EF4-FFF2-40B4-BE49-F238E27FC236}">
                <a16:creationId xmlns:a16="http://schemas.microsoft.com/office/drawing/2014/main" id="{A6AAF939-44C8-C647-91F8-B9DBDBF9AF5B}"/>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7145000" y="6921000"/>
            <a:ext cx="1530000" cy="1530000"/>
          </a:xfrm>
          <a:prstGeom prst="rect">
            <a:avLst/>
          </a:prstGeom>
        </p:spPr>
      </p:pic>
      <p:sp>
        <p:nvSpPr>
          <p:cNvPr id="83" name="Content Placeholder 1">
            <a:extLst>
              <a:ext uri="{FF2B5EF4-FFF2-40B4-BE49-F238E27FC236}">
                <a16:creationId xmlns:a16="http://schemas.microsoft.com/office/drawing/2014/main" id="{311922F7-7055-2E47-9513-2052AA2682E9}"/>
              </a:ext>
            </a:extLst>
          </p:cNvPr>
          <p:cNvSpPr txBox="1">
            <a:spLocks/>
          </p:cNvSpPr>
          <p:nvPr userDrawn="1"/>
        </p:nvSpPr>
        <p:spPr>
          <a:xfrm>
            <a:off x="5040000" y="8823000"/>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APPLICATION</a:t>
            </a:r>
          </a:p>
          <a:p>
            <a:pPr lvl="4" algn="ctr">
              <a:lnSpc>
                <a:spcPts val="1600"/>
              </a:lnSpc>
              <a:spcBef>
                <a:spcPts val="0"/>
              </a:spcBef>
            </a:pPr>
            <a:r>
              <a:rPr lang="en-US" sz="1400" kern="0" dirty="0"/>
              <a:t>&amp; PROCESS BUILD</a:t>
            </a:r>
          </a:p>
        </p:txBody>
      </p:sp>
      <p:sp>
        <p:nvSpPr>
          <p:cNvPr id="84" name="Content Placeholder 1">
            <a:extLst>
              <a:ext uri="{FF2B5EF4-FFF2-40B4-BE49-F238E27FC236}">
                <a16:creationId xmlns:a16="http://schemas.microsoft.com/office/drawing/2014/main" id="{A4DACF79-A589-3F4E-8D38-9440E9EDA113}"/>
              </a:ext>
            </a:extLst>
          </p:cNvPr>
          <p:cNvSpPr txBox="1">
            <a:spLocks/>
          </p:cNvSpPr>
          <p:nvPr userDrawn="1"/>
        </p:nvSpPr>
        <p:spPr>
          <a:xfrm>
            <a:off x="9000000" y="8823000"/>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DATA CONVERSION &amp; TESTING</a:t>
            </a:r>
          </a:p>
        </p:txBody>
      </p:sp>
      <p:sp>
        <p:nvSpPr>
          <p:cNvPr id="85" name="Content Placeholder 1">
            <a:extLst>
              <a:ext uri="{FF2B5EF4-FFF2-40B4-BE49-F238E27FC236}">
                <a16:creationId xmlns:a16="http://schemas.microsoft.com/office/drawing/2014/main" id="{D9499191-0EDE-AB45-85EC-54DCE2F0F3D9}"/>
              </a:ext>
            </a:extLst>
          </p:cNvPr>
          <p:cNvSpPr txBox="1">
            <a:spLocks/>
          </p:cNvSpPr>
          <p:nvPr userDrawn="1"/>
        </p:nvSpPr>
        <p:spPr>
          <a:xfrm>
            <a:off x="12960000" y="8823000"/>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DOCUMENTATION</a:t>
            </a:r>
          </a:p>
          <a:p>
            <a:pPr lvl="4" algn="ctr">
              <a:lnSpc>
                <a:spcPts val="1600"/>
              </a:lnSpc>
              <a:spcBef>
                <a:spcPts val="0"/>
              </a:spcBef>
            </a:pPr>
            <a:r>
              <a:rPr lang="en-US" sz="1400" kern="0" dirty="0"/>
              <a:t>&amp; TRAINING</a:t>
            </a:r>
          </a:p>
        </p:txBody>
      </p:sp>
      <p:sp>
        <p:nvSpPr>
          <p:cNvPr id="86" name="Content Placeholder 1">
            <a:extLst>
              <a:ext uri="{FF2B5EF4-FFF2-40B4-BE49-F238E27FC236}">
                <a16:creationId xmlns:a16="http://schemas.microsoft.com/office/drawing/2014/main" id="{54050BEE-A412-0F48-9D2C-3E4C48985480}"/>
              </a:ext>
            </a:extLst>
          </p:cNvPr>
          <p:cNvSpPr txBox="1">
            <a:spLocks/>
          </p:cNvSpPr>
          <p:nvPr userDrawn="1"/>
        </p:nvSpPr>
        <p:spPr>
          <a:xfrm>
            <a:off x="16920000" y="8823000"/>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ACCEPTANCE</a:t>
            </a:r>
          </a:p>
          <a:p>
            <a:pPr lvl="4" algn="ctr">
              <a:lnSpc>
                <a:spcPts val="1600"/>
              </a:lnSpc>
              <a:spcBef>
                <a:spcPts val="0"/>
              </a:spcBef>
            </a:pPr>
            <a:r>
              <a:rPr lang="en-US" sz="1400" kern="0" dirty="0"/>
              <a:t>&amp; GO-LIVE</a:t>
            </a:r>
          </a:p>
        </p:txBody>
      </p:sp>
      <p:cxnSp>
        <p:nvCxnSpPr>
          <p:cNvPr id="87" name="Straight Connector 86">
            <a:extLst>
              <a:ext uri="{FF2B5EF4-FFF2-40B4-BE49-F238E27FC236}">
                <a16:creationId xmlns:a16="http://schemas.microsoft.com/office/drawing/2014/main" id="{4A7DEA9A-43C6-8C49-8690-93FC9C9D6920}"/>
              </a:ext>
            </a:extLst>
          </p:cNvPr>
          <p:cNvCxnSpPr>
            <a:cxnSpLocks/>
          </p:cNvCxnSpPr>
          <p:nvPr userDrawn="1"/>
        </p:nvCxnSpPr>
        <p:spPr>
          <a:xfrm>
            <a:off x="4227250" y="5598000"/>
            <a:ext cx="11747751" cy="0"/>
          </a:xfrm>
          <a:prstGeom prst="line">
            <a:avLst/>
          </a:prstGeom>
          <a:ln w="38100" cap="rnd">
            <a:solidFill>
              <a:srgbClr val="005285"/>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49395EBB-3299-EB4C-9718-6AE53DB2500F}"/>
              </a:ext>
            </a:extLst>
          </p:cNvPr>
          <p:cNvCxnSpPr>
            <a:cxnSpLocks/>
          </p:cNvCxnSpPr>
          <p:nvPr userDrawn="1"/>
        </p:nvCxnSpPr>
        <p:spPr>
          <a:xfrm>
            <a:off x="4212000" y="5675942"/>
            <a:ext cx="0" cy="1980000"/>
          </a:xfrm>
          <a:prstGeom prst="line">
            <a:avLst/>
          </a:prstGeom>
          <a:ln w="38100" cap="rnd">
            <a:solidFill>
              <a:srgbClr val="005285"/>
            </a:solidFill>
            <a:prstDash val="sysDot"/>
          </a:ln>
        </p:spPr>
        <p:style>
          <a:lnRef idx="1">
            <a:schemeClr val="accent1"/>
          </a:lnRef>
          <a:fillRef idx="0">
            <a:schemeClr val="accent1"/>
          </a:fillRef>
          <a:effectRef idx="0">
            <a:schemeClr val="accent1"/>
          </a:effectRef>
          <a:fontRef idx="minor">
            <a:schemeClr val="tx1"/>
          </a:fontRef>
        </p:style>
      </p:cxnSp>
      <p:sp>
        <p:nvSpPr>
          <p:cNvPr id="89" name="Content Placeholder 1">
            <a:extLst>
              <a:ext uri="{FF2B5EF4-FFF2-40B4-BE49-F238E27FC236}">
                <a16:creationId xmlns:a16="http://schemas.microsoft.com/office/drawing/2014/main" id="{CB9E43F9-D1D0-7D44-AEA6-03DF6B2DC2C7}"/>
              </a:ext>
            </a:extLst>
          </p:cNvPr>
          <p:cNvSpPr txBox="1">
            <a:spLocks/>
          </p:cNvSpPr>
          <p:nvPr userDrawn="1"/>
        </p:nvSpPr>
        <p:spPr>
          <a:xfrm>
            <a:off x="1080000" y="4657475"/>
            <a:ext cx="198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dirty="0"/>
              <a:t>APPLICATION &amp; PROCESS BUILD</a:t>
            </a:r>
          </a:p>
        </p:txBody>
      </p:sp>
    </p:spTree>
    <p:extLst>
      <p:ext uri="{BB962C8B-B14F-4D97-AF65-F5344CB8AC3E}">
        <p14:creationId xmlns:p14="http://schemas.microsoft.com/office/powerpoint/2010/main" val="4236691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About u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3A499C-BFD7-4B43-BE4D-F342D70AC4E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6650" y="2454275"/>
            <a:ext cx="5040000" cy="1530900"/>
          </a:xfrm>
          <a:prstGeom prst="rect">
            <a:avLst/>
          </a:prstGeom>
        </p:spPr>
      </p:pic>
      <p:sp>
        <p:nvSpPr>
          <p:cNvPr id="47" name="Content Placeholder 1">
            <a:extLst>
              <a:ext uri="{FF2B5EF4-FFF2-40B4-BE49-F238E27FC236}">
                <a16:creationId xmlns:a16="http://schemas.microsoft.com/office/drawing/2014/main" id="{A6DB690C-E678-E342-B73D-FF00DD4B0B4F}"/>
              </a:ext>
            </a:extLst>
          </p:cNvPr>
          <p:cNvSpPr txBox="1">
            <a:spLocks/>
          </p:cNvSpPr>
          <p:nvPr userDrawn="1"/>
        </p:nvSpPr>
        <p:spPr>
          <a:xfrm>
            <a:off x="1370650" y="4130675"/>
            <a:ext cx="4572000" cy="381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2400"/>
              </a:lnSpc>
              <a:spcBef>
                <a:spcPts val="0"/>
              </a:spcBef>
            </a:pPr>
            <a:r>
              <a:rPr lang="en-US" sz="2400" baseline="0" dirty="0"/>
              <a:t>FOUNDED IN 2011</a:t>
            </a:r>
          </a:p>
        </p:txBody>
      </p:sp>
      <p:grpSp>
        <p:nvGrpSpPr>
          <p:cNvPr id="17" name="Group 16">
            <a:extLst>
              <a:ext uri="{FF2B5EF4-FFF2-40B4-BE49-F238E27FC236}">
                <a16:creationId xmlns:a16="http://schemas.microsoft.com/office/drawing/2014/main" id="{1D4FBFE5-5072-294A-83AE-AE13F93E828F}"/>
              </a:ext>
            </a:extLst>
          </p:cNvPr>
          <p:cNvGrpSpPr/>
          <p:nvPr userDrawn="1"/>
        </p:nvGrpSpPr>
        <p:grpSpPr>
          <a:xfrm>
            <a:off x="1460392" y="4905291"/>
            <a:ext cx="2113200" cy="2535840"/>
            <a:chOff x="1460392" y="4905291"/>
            <a:chExt cx="2113200" cy="2535840"/>
          </a:xfrm>
        </p:grpSpPr>
        <p:pic>
          <p:nvPicPr>
            <p:cNvPr id="15" name="Picture 14">
              <a:extLst>
                <a:ext uri="{FF2B5EF4-FFF2-40B4-BE49-F238E27FC236}">
                  <a16:creationId xmlns:a16="http://schemas.microsoft.com/office/drawing/2014/main" id="{D1192E58-8152-6C41-A82C-E0A862815E9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16992" y="4905291"/>
              <a:ext cx="1800000" cy="1800000"/>
            </a:xfrm>
            <a:prstGeom prst="rect">
              <a:avLst/>
            </a:prstGeom>
          </p:spPr>
        </p:pic>
        <p:sp>
          <p:nvSpPr>
            <p:cNvPr id="52" name="Content Placeholder 1">
              <a:extLst>
                <a:ext uri="{FF2B5EF4-FFF2-40B4-BE49-F238E27FC236}">
                  <a16:creationId xmlns:a16="http://schemas.microsoft.com/office/drawing/2014/main" id="{6A37672C-2384-5548-986F-46B8021C14F7}"/>
                </a:ext>
              </a:extLst>
            </p:cNvPr>
            <p:cNvSpPr txBox="1">
              <a:spLocks/>
            </p:cNvSpPr>
            <p:nvPr userDrawn="1"/>
          </p:nvSpPr>
          <p:spPr>
            <a:xfrm>
              <a:off x="1460392" y="6873875"/>
              <a:ext cx="2113200" cy="56725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2200"/>
                </a:lnSpc>
                <a:spcBef>
                  <a:spcPts val="0"/>
                </a:spcBef>
              </a:pPr>
              <a:r>
                <a:rPr lang="en-US" sz="2000" b="0" i="0" baseline="0" dirty="0">
                  <a:latin typeface="Avenir Medium" panose="02000503020000020003" pitchFamily="2" charset="0"/>
                </a:rPr>
                <a:t>Alexandre Constantinescu</a:t>
              </a:r>
            </a:p>
          </p:txBody>
        </p:sp>
      </p:grpSp>
      <p:grpSp>
        <p:nvGrpSpPr>
          <p:cNvPr id="16" name="Group 15">
            <a:extLst>
              <a:ext uri="{FF2B5EF4-FFF2-40B4-BE49-F238E27FC236}">
                <a16:creationId xmlns:a16="http://schemas.microsoft.com/office/drawing/2014/main" id="{B59DA61C-EB43-7D40-BE41-8800BFEF55CF}"/>
              </a:ext>
            </a:extLst>
          </p:cNvPr>
          <p:cNvGrpSpPr/>
          <p:nvPr userDrawn="1"/>
        </p:nvGrpSpPr>
        <p:grpSpPr>
          <a:xfrm>
            <a:off x="4037238" y="4905291"/>
            <a:ext cx="2114658" cy="2535840"/>
            <a:chOff x="4037238" y="4905291"/>
            <a:chExt cx="2114658" cy="2535840"/>
          </a:xfrm>
        </p:grpSpPr>
        <p:pic>
          <p:nvPicPr>
            <p:cNvPr id="13" name="Picture 12">
              <a:extLst>
                <a:ext uri="{FF2B5EF4-FFF2-40B4-BE49-F238E27FC236}">
                  <a16:creationId xmlns:a16="http://schemas.microsoft.com/office/drawing/2014/main" id="{B79A6FFE-B178-B14C-A5A4-257F1559170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94567" y="4905291"/>
              <a:ext cx="1800000" cy="1800000"/>
            </a:xfrm>
            <a:prstGeom prst="rect">
              <a:avLst/>
            </a:prstGeom>
          </p:spPr>
        </p:pic>
        <p:sp>
          <p:nvSpPr>
            <p:cNvPr id="59" name="Content Placeholder 1">
              <a:extLst>
                <a:ext uri="{FF2B5EF4-FFF2-40B4-BE49-F238E27FC236}">
                  <a16:creationId xmlns:a16="http://schemas.microsoft.com/office/drawing/2014/main" id="{C6059AEF-5D29-5341-AE89-037B496CBD5F}"/>
                </a:ext>
              </a:extLst>
            </p:cNvPr>
            <p:cNvSpPr txBox="1">
              <a:spLocks/>
            </p:cNvSpPr>
            <p:nvPr userDrawn="1"/>
          </p:nvSpPr>
          <p:spPr>
            <a:xfrm>
              <a:off x="4037238" y="6873875"/>
              <a:ext cx="2114658" cy="56725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2200"/>
                </a:lnSpc>
                <a:spcBef>
                  <a:spcPts val="0"/>
                </a:spcBef>
              </a:pPr>
              <a:r>
                <a:rPr lang="en-US" sz="2000" b="0" i="0" baseline="0" dirty="0">
                  <a:latin typeface="Avenir Medium" panose="02000503020000020003" pitchFamily="2" charset="0"/>
                </a:rPr>
                <a:t>Casper</a:t>
              </a:r>
            </a:p>
            <a:p>
              <a:pPr lvl="4" algn="ctr">
                <a:lnSpc>
                  <a:spcPts val="2200"/>
                </a:lnSpc>
                <a:spcBef>
                  <a:spcPts val="0"/>
                </a:spcBef>
              </a:pPr>
              <a:r>
                <a:rPr lang="en-US" sz="2000" b="0" i="0" baseline="0" dirty="0">
                  <a:latin typeface="Avenir Medium" panose="02000503020000020003" pitchFamily="2" charset="0"/>
                </a:rPr>
                <a:t>van Leeuwen</a:t>
              </a:r>
            </a:p>
          </p:txBody>
        </p:sp>
      </p:grpSp>
      <p:sp>
        <p:nvSpPr>
          <p:cNvPr id="60" name="Content Placeholder 1">
            <a:extLst>
              <a:ext uri="{FF2B5EF4-FFF2-40B4-BE49-F238E27FC236}">
                <a16:creationId xmlns:a16="http://schemas.microsoft.com/office/drawing/2014/main" id="{D3B64E41-1A43-7E41-A29E-67C0ABA2AE3B}"/>
              </a:ext>
            </a:extLst>
          </p:cNvPr>
          <p:cNvSpPr txBox="1">
            <a:spLocks/>
          </p:cNvSpPr>
          <p:nvPr userDrawn="1"/>
        </p:nvSpPr>
        <p:spPr>
          <a:xfrm>
            <a:off x="1080000" y="9088663"/>
            <a:ext cx="3377080" cy="376012"/>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2000" b="0" i="0" baseline="0" dirty="0">
                <a:latin typeface="Avenir Medium" panose="02000503020000020003" pitchFamily="2" charset="0"/>
              </a:rPr>
              <a:t>Our software partners</a:t>
            </a:r>
          </a:p>
        </p:txBody>
      </p:sp>
      <p:sp>
        <p:nvSpPr>
          <p:cNvPr id="67" name="Tijdelijke aanduiding voor afbeelding 48">
            <a:extLst>
              <a:ext uri="{FF2B5EF4-FFF2-40B4-BE49-F238E27FC236}">
                <a16:creationId xmlns:a16="http://schemas.microsoft.com/office/drawing/2014/main" id="{CCF55B04-F46D-EC4F-BF26-714D31BEDBDA}"/>
              </a:ext>
            </a:extLst>
          </p:cNvPr>
          <p:cNvSpPr>
            <a:spLocks noGrp="1"/>
          </p:cNvSpPr>
          <p:nvPr>
            <p:ph type="pic" sz="quarter" idx="45" hasCustomPrompt="1"/>
          </p:nvPr>
        </p:nvSpPr>
        <p:spPr>
          <a:xfrm>
            <a:off x="1080000" y="9617075"/>
            <a:ext cx="2631600" cy="1170000"/>
          </a:xfrm>
          <a:prstGeom prst="rect">
            <a:avLst/>
          </a:prstGeom>
          <a:ln w="12700">
            <a:solidFill>
              <a:srgbClr val="EEEEEE"/>
            </a:solidFill>
          </a:ln>
        </p:spPr>
        <p:txBody>
          <a:bodyPr/>
          <a:lstStyle>
            <a:lvl1pPr algn="ctr">
              <a:buFontTx/>
              <a:buNone/>
              <a:defRPr sz="1200" baseline="0"/>
            </a:lvl1pPr>
          </a:lstStyle>
          <a:p>
            <a:r>
              <a:rPr lang="nl-NL" dirty="0"/>
              <a:t>Partner logo</a:t>
            </a:r>
          </a:p>
        </p:txBody>
      </p:sp>
      <p:sp>
        <p:nvSpPr>
          <p:cNvPr id="68" name="Tijdelijke aanduiding voor afbeelding 48">
            <a:extLst>
              <a:ext uri="{FF2B5EF4-FFF2-40B4-BE49-F238E27FC236}">
                <a16:creationId xmlns:a16="http://schemas.microsoft.com/office/drawing/2014/main" id="{D402AA9E-8C43-E346-97D8-E7026A62D2F6}"/>
              </a:ext>
            </a:extLst>
          </p:cNvPr>
          <p:cNvSpPr>
            <a:spLocks noGrp="1"/>
          </p:cNvSpPr>
          <p:nvPr>
            <p:ph type="pic" sz="quarter" idx="46" hasCustomPrompt="1"/>
          </p:nvPr>
        </p:nvSpPr>
        <p:spPr>
          <a:xfrm>
            <a:off x="4154832" y="9617075"/>
            <a:ext cx="2631600" cy="1170000"/>
          </a:xfrm>
          <a:prstGeom prst="rect">
            <a:avLst/>
          </a:prstGeom>
          <a:ln w="12700">
            <a:solidFill>
              <a:srgbClr val="EEEEEE"/>
            </a:solidFill>
          </a:ln>
        </p:spPr>
        <p:txBody>
          <a:bodyPr/>
          <a:lstStyle>
            <a:lvl1pPr algn="ctr">
              <a:buFontTx/>
              <a:buNone/>
              <a:defRPr sz="1200" baseline="0"/>
            </a:lvl1pPr>
          </a:lstStyle>
          <a:p>
            <a:r>
              <a:rPr lang="nl-NL" dirty="0"/>
              <a:t>Partner logo</a:t>
            </a:r>
          </a:p>
        </p:txBody>
      </p:sp>
      <p:sp>
        <p:nvSpPr>
          <p:cNvPr id="69" name="Tijdelijke aanduiding voor afbeelding 48">
            <a:extLst>
              <a:ext uri="{FF2B5EF4-FFF2-40B4-BE49-F238E27FC236}">
                <a16:creationId xmlns:a16="http://schemas.microsoft.com/office/drawing/2014/main" id="{E39D088B-0873-7F4B-A9F5-AAE3B8EC3936}"/>
              </a:ext>
            </a:extLst>
          </p:cNvPr>
          <p:cNvSpPr>
            <a:spLocks noGrp="1"/>
          </p:cNvSpPr>
          <p:nvPr>
            <p:ph type="pic" sz="quarter" idx="47" hasCustomPrompt="1"/>
          </p:nvPr>
        </p:nvSpPr>
        <p:spPr>
          <a:xfrm>
            <a:off x="7229664" y="9617075"/>
            <a:ext cx="2631600" cy="1170000"/>
          </a:xfrm>
          <a:prstGeom prst="rect">
            <a:avLst/>
          </a:prstGeom>
          <a:ln w="12700">
            <a:solidFill>
              <a:srgbClr val="EEEEEE"/>
            </a:solidFill>
          </a:ln>
        </p:spPr>
        <p:txBody>
          <a:bodyPr/>
          <a:lstStyle>
            <a:lvl1pPr algn="ctr">
              <a:buFontTx/>
              <a:buNone/>
              <a:defRPr sz="1200" baseline="0"/>
            </a:lvl1pPr>
          </a:lstStyle>
          <a:p>
            <a:r>
              <a:rPr lang="nl-NL" dirty="0"/>
              <a:t>Partner logo</a:t>
            </a:r>
          </a:p>
        </p:txBody>
      </p:sp>
      <p:sp>
        <p:nvSpPr>
          <p:cNvPr id="70" name="Tijdelijke aanduiding voor afbeelding 48">
            <a:extLst>
              <a:ext uri="{FF2B5EF4-FFF2-40B4-BE49-F238E27FC236}">
                <a16:creationId xmlns:a16="http://schemas.microsoft.com/office/drawing/2014/main" id="{A7885540-9500-6943-A02B-C1789AA3A62E}"/>
              </a:ext>
            </a:extLst>
          </p:cNvPr>
          <p:cNvSpPr>
            <a:spLocks noGrp="1"/>
          </p:cNvSpPr>
          <p:nvPr>
            <p:ph type="pic" sz="quarter" idx="48" hasCustomPrompt="1"/>
          </p:nvPr>
        </p:nvSpPr>
        <p:spPr>
          <a:xfrm>
            <a:off x="10304496" y="9617075"/>
            <a:ext cx="2631600" cy="1170000"/>
          </a:xfrm>
          <a:prstGeom prst="rect">
            <a:avLst/>
          </a:prstGeom>
          <a:ln w="12700">
            <a:solidFill>
              <a:srgbClr val="EEEEEE"/>
            </a:solidFill>
          </a:ln>
        </p:spPr>
        <p:txBody>
          <a:bodyPr/>
          <a:lstStyle>
            <a:lvl1pPr algn="ctr">
              <a:buFontTx/>
              <a:buNone/>
              <a:defRPr sz="1200" baseline="0"/>
            </a:lvl1pPr>
          </a:lstStyle>
          <a:p>
            <a:r>
              <a:rPr lang="nl-NL" dirty="0"/>
              <a:t>Partner logo</a:t>
            </a:r>
          </a:p>
        </p:txBody>
      </p:sp>
      <p:sp>
        <p:nvSpPr>
          <p:cNvPr id="71" name="Tijdelijke aanduiding voor afbeelding 48">
            <a:extLst>
              <a:ext uri="{FF2B5EF4-FFF2-40B4-BE49-F238E27FC236}">
                <a16:creationId xmlns:a16="http://schemas.microsoft.com/office/drawing/2014/main" id="{FDEA4F14-4462-5140-BC4F-8FF377A5D052}"/>
              </a:ext>
            </a:extLst>
          </p:cNvPr>
          <p:cNvSpPr>
            <a:spLocks noGrp="1"/>
          </p:cNvSpPr>
          <p:nvPr>
            <p:ph type="pic" sz="quarter" idx="49" hasCustomPrompt="1"/>
          </p:nvPr>
        </p:nvSpPr>
        <p:spPr>
          <a:xfrm>
            <a:off x="13380228" y="9617075"/>
            <a:ext cx="2631600" cy="1170000"/>
          </a:xfrm>
          <a:prstGeom prst="rect">
            <a:avLst/>
          </a:prstGeom>
          <a:ln w="12700">
            <a:solidFill>
              <a:srgbClr val="EEEEEE"/>
            </a:solidFill>
          </a:ln>
        </p:spPr>
        <p:txBody>
          <a:bodyPr/>
          <a:lstStyle>
            <a:lvl1pPr algn="ctr">
              <a:buFontTx/>
              <a:buNone/>
              <a:defRPr sz="1200" b="1" baseline="0"/>
            </a:lvl1pPr>
          </a:lstStyle>
          <a:p>
            <a:r>
              <a:rPr lang="nl-NL" dirty="0"/>
              <a:t>Partner logo</a:t>
            </a:r>
          </a:p>
        </p:txBody>
      </p:sp>
      <p:sp>
        <p:nvSpPr>
          <p:cNvPr id="72" name="Tijdelijke aanduiding voor afbeelding 48">
            <a:extLst>
              <a:ext uri="{FF2B5EF4-FFF2-40B4-BE49-F238E27FC236}">
                <a16:creationId xmlns:a16="http://schemas.microsoft.com/office/drawing/2014/main" id="{3F580BC5-F1CA-5745-8304-C1E93DC94924}"/>
              </a:ext>
            </a:extLst>
          </p:cNvPr>
          <p:cNvSpPr>
            <a:spLocks noGrp="1"/>
          </p:cNvSpPr>
          <p:nvPr>
            <p:ph type="pic" sz="quarter" idx="50" hasCustomPrompt="1"/>
          </p:nvPr>
        </p:nvSpPr>
        <p:spPr>
          <a:xfrm>
            <a:off x="16455060" y="9617075"/>
            <a:ext cx="2631600" cy="1170000"/>
          </a:xfrm>
          <a:prstGeom prst="rect">
            <a:avLst/>
          </a:prstGeom>
          <a:ln w="12700">
            <a:solidFill>
              <a:srgbClr val="EEEEEE"/>
            </a:solidFill>
          </a:ln>
        </p:spPr>
        <p:txBody>
          <a:bodyPr/>
          <a:lstStyle>
            <a:lvl1pPr algn="ctr">
              <a:buFontTx/>
              <a:buNone/>
              <a:defRPr sz="1200" baseline="0"/>
            </a:lvl1pPr>
          </a:lstStyle>
          <a:p>
            <a:r>
              <a:rPr lang="nl-NL" dirty="0"/>
              <a:t>Partner logo</a:t>
            </a:r>
          </a:p>
        </p:txBody>
      </p:sp>
      <p:grpSp>
        <p:nvGrpSpPr>
          <p:cNvPr id="61" name="Group 60">
            <a:extLst>
              <a:ext uri="{FF2B5EF4-FFF2-40B4-BE49-F238E27FC236}">
                <a16:creationId xmlns:a16="http://schemas.microsoft.com/office/drawing/2014/main" id="{B25D6578-0ECF-A445-8010-0B3F00F4F5C7}"/>
              </a:ext>
            </a:extLst>
          </p:cNvPr>
          <p:cNvGrpSpPr/>
          <p:nvPr userDrawn="1"/>
        </p:nvGrpSpPr>
        <p:grpSpPr>
          <a:xfrm>
            <a:off x="9259020" y="7012013"/>
            <a:ext cx="7764600" cy="1880356"/>
            <a:chOff x="9061450" y="7012014"/>
            <a:chExt cx="7764600" cy="1880356"/>
          </a:xfrm>
        </p:grpSpPr>
        <p:cxnSp>
          <p:nvCxnSpPr>
            <p:cNvPr id="75" name="Straight Connector 74">
              <a:extLst>
                <a:ext uri="{FF2B5EF4-FFF2-40B4-BE49-F238E27FC236}">
                  <a16:creationId xmlns:a16="http://schemas.microsoft.com/office/drawing/2014/main" id="{5103AFEB-A88C-2C4D-8481-5507DFACCE63}"/>
                </a:ext>
              </a:extLst>
            </p:cNvPr>
            <p:cNvCxnSpPr>
              <a:cxnSpLocks/>
              <a:endCxn id="94" idx="3"/>
            </p:cNvCxnSpPr>
            <p:nvPr userDrawn="1"/>
          </p:nvCxnSpPr>
          <p:spPr>
            <a:xfrm>
              <a:off x="10007186" y="7635875"/>
              <a:ext cx="6580939" cy="1"/>
            </a:xfrm>
            <a:prstGeom prst="line">
              <a:avLst/>
            </a:prstGeom>
            <a:ln w="38100" cap="rnd">
              <a:solidFill>
                <a:srgbClr val="005285"/>
              </a:solidFill>
              <a:prstDash val="sysDot"/>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94473D93-45F0-7140-A214-93706483F756}"/>
                </a:ext>
              </a:extLst>
            </p:cNvPr>
            <p:cNvGrpSpPr/>
            <p:nvPr userDrawn="1"/>
          </p:nvGrpSpPr>
          <p:grpSpPr>
            <a:xfrm>
              <a:off x="11169650" y="7012014"/>
              <a:ext cx="1440000" cy="1880356"/>
              <a:chOff x="11404494" y="168275"/>
              <a:chExt cx="1440000" cy="1880356"/>
            </a:xfrm>
          </p:grpSpPr>
          <p:sp>
            <p:nvSpPr>
              <p:cNvPr id="76" name="Oval 75">
                <a:extLst>
                  <a:ext uri="{FF2B5EF4-FFF2-40B4-BE49-F238E27FC236}">
                    <a16:creationId xmlns:a16="http://schemas.microsoft.com/office/drawing/2014/main" id="{B1B22E3B-DCB9-794B-8CAA-52869FBAFF42}"/>
                  </a:ext>
                </a:extLst>
              </p:cNvPr>
              <p:cNvSpPr/>
              <p:nvPr userDrawn="1"/>
            </p:nvSpPr>
            <p:spPr>
              <a:xfrm>
                <a:off x="11500633" y="168275"/>
                <a:ext cx="1247722" cy="1247722"/>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0" name="Picture 89">
                <a:extLst>
                  <a:ext uri="{FF2B5EF4-FFF2-40B4-BE49-F238E27FC236}">
                    <a16:creationId xmlns:a16="http://schemas.microsoft.com/office/drawing/2014/main" id="{C6FE459E-F1D9-DD48-8CEB-522CD920D1A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42420" y="310062"/>
                <a:ext cx="964149" cy="964149"/>
              </a:xfrm>
              <a:prstGeom prst="rect">
                <a:avLst/>
              </a:prstGeom>
            </p:spPr>
          </p:pic>
          <p:sp>
            <p:nvSpPr>
              <p:cNvPr id="95" name="Content Placeholder 1">
                <a:extLst>
                  <a:ext uri="{FF2B5EF4-FFF2-40B4-BE49-F238E27FC236}">
                    <a16:creationId xmlns:a16="http://schemas.microsoft.com/office/drawing/2014/main" id="{23BCEA5D-199D-EE42-90A1-4D35B448BE74}"/>
                  </a:ext>
                </a:extLst>
              </p:cNvPr>
              <p:cNvSpPr txBox="1">
                <a:spLocks/>
              </p:cNvSpPr>
              <p:nvPr userDrawn="1"/>
            </p:nvSpPr>
            <p:spPr>
              <a:xfrm>
                <a:off x="11404494" y="1508631"/>
                <a:ext cx="144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REGULARY SUPPORT</a:t>
                </a:r>
              </a:p>
            </p:txBody>
          </p:sp>
        </p:grpSp>
        <p:grpSp>
          <p:nvGrpSpPr>
            <p:cNvPr id="33" name="Group 32">
              <a:extLst>
                <a:ext uri="{FF2B5EF4-FFF2-40B4-BE49-F238E27FC236}">
                  <a16:creationId xmlns:a16="http://schemas.microsoft.com/office/drawing/2014/main" id="{E93B2EB1-D36D-A843-9965-377822AA1144}"/>
                </a:ext>
              </a:extLst>
            </p:cNvPr>
            <p:cNvGrpSpPr/>
            <p:nvPr userDrawn="1"/>
          </p:nvGrpSpPr>
          <p:grpSpPr>
            <a:xfrm>
              <a:off x="13277850" y="7012014"/>
              <a:ext cx="1440000" cy="1880356"/>
              <a:chOff x="13899939" y="168275"/>
              <a:chExt cx="1440000" cy="1880356"/>
            </a:xfrm>
          </p:grpSpPr>
          <p:sp>
            <p:nvSpPr>
              <p:cNvPr id="91" name="Oval 90">
                <a:extLst>
                  <a:ext uri="{FF2B5EF4-FFF2-40B4-BE49-F238E27FC236}">
                    <a16:creationId xmlns:a16="http://schemas.microsoft.com/office/drawing/2014/main" id="{6EF3BD86-F1AE-D647-9B32-2BE64189FD1C}"/>
                  </a:ext>
                </a:extLst>
              </p:cNvPr>
              <p:cNvSpPr/>
              <p:nvPr userDrawn="1"/>
            </p:nvSpPr>
            <p:spPr>
              <a:xfrm>
                <a:off x="13996078" y="168275"/>
                <a:ext cx="1247722" cy="1247722"/>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2" name="Picture 91">
                <a:extLst>
                  <a:ext uri="{FF2B5EF4-FFF2-40B4-BE49-F238E27FC236}">
                    <a16:creationId xmlns:a16="http://schemas.microsoft.com/office/drawing/2014/main" id="{AA93F315-671E-AC4C-AA52-49F0206FF695}"/>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4137865" y="310062"/>
                <a:ext cx="964149" cy="964149"/>
              </a:xfrm>
              <a:prstGeom prst="rect">
                <a:avLst/>
              </a:prstGeom>
            </p:spPr>
          </p:pic>
          <p:sp>
            <p:nvSpPr>
              <p:cNvPr id="96" name="Content Placeholder 1">
                <a:extLst>
                  <a:ext uri="{FF2B5EF4-FFF2-40B4-BE49-F238E27FC236}">
                    <a16:creationId xmlns:a16="http://schemas.microsoft.com/office/drawing/2014/main" id="{98923E0C-763D-2140-A9D5-EDBF97C456A1}"/>
                  </a:ext>
                </a:extLst>
              </p:cNvPr>
              <p:cNvSpPr txBox="1">
                <a:spLocks/>
              </p:cNvSpPr>
              <p:nvPr userDrawn="1"/>
            </p:nvSpPr>
            <p:spPr>
              <a:xfrm>
                <a:off x="13899939" y="1508631"/>
                <a:ext cx="144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CFO TECHNOLOGY</a:t>
                </a:r>
              </a:p>
            </p:txBody>
          </p:sp>
        </p:grpSp>
        <p:grpSp>
          <p:nvGrpSpPr>
            <p:cNvPr id="32" name="Group 31">
              <a:extLst>
                <a:ext uri="{FF2B5EF4-FFF2-40B4-BE49-F238E27FC236}">
                  <a16:creationId xmlns:a16="http://schemas.microsoft.com/office/drawing/2014/main" id="{E5A0733C-6C77-9F4E-9B8A-8E9B26CFD8A4}"/>
                </a:ext>
              </a:extLst>
            </p:cNvPr>
            <p:cNvGrpSpPr/>
            <p:nvPr userDrawn="1"/>
          </p:nvGrpSpPr>
          <p:grpSpPr>
            <a:xfrm>
              <a:off x="15386050" y="7012014"/>
              <a:ext cx="1440000" cy="1880356"/>
              <a:chOff x="16395383" y="168275"/>
              <a:chExt cx="1440000" cy="1880356"/>
            </a:xfrm>
          </p:grpSpPr>
          <p:sp>
            <p:nvSpPr>
              <p:cNvPr id="93" name="Oval 92">
                <a:extLst>
                  <a:ext uri="{FF2B5EF4-FFF2-40B4-BE49-F238E27FC236}">
                    <a16:creationId xmlns:a16="http://schemas.microsoft.com/office/drawing/2014/main" id="{9EC9FEE0-CDDB-A442-BB14-494265C2EAFE}"/>
                  </a:ext>
                </a:extLst>
              </p:cNvPr>
              <p:cNvSpPr/>
              <p:nvPr userDrawn="1"/>
            </p:nvSpPr>
            <p:spPr>
              <a:xfrm>
                <a:off x="16491522" y="168275"/>
                <a:ext cx="1247722" cy="1247722"/>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4" name="Picture 93">
                <a:extLst>
                  <a:ext uri="{FF2B5EF4-FFF2-40B4-BE49-F238E27FC236}">
                    <a16:creationId xmlns:a16="http://schemas.microsoft.com/office/drawing/2014/main" id="{FDE5647E-51C5-BE43-97EC-FEFAD4D3BF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6633309" y="310062"/>
                <a:ext cx="964149" cy="964149"/>
              </a:xfrm>
              <a:prstGeom prst="rect">
                <a:avLst/>
              </a:prstGeom>
            </p:spPr>
          </p:pic>
          <p:sp>
            <p:nvSpPr>
              <p:cNvPr id="97" name="Content Placeholder 1">
                <a:extLst>
                  <a:ext uri="{FF2B5EF4-FFF2-40B4-BE49-F238E27FC236}">
                    <a16:creationId xmlns:a16="http://schemas.microsoft.com/office/drawing/2014/main" id="{CE153A7A-5270-7A49-97F8-FDE43E4FAA28}"/>
                  </a:ext>
                </a:extLst>
              </p:cNvPr>
              <p:cNvSpPr txBox="1">
                <a:spLocks/>
              </p:cNvSpPr>
              <p:nvPr userDrawn="1"/>
            </p:nvSpPr>
            <p:spPr>
              <a:xfrm>
                <a:off x="16395383" y="1508631"/>
                <a:ext cx="144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kern="0" dirty="0"/>
                  <a:t>CHANGE MANAGEMENT</a:t>
                </a:r>
              </a:p>
            </p:txBody>
          </p:sp>
        </p:grpSp>
        <p:grpSp>
          <p:nvGrpSpPr>
            <p:cNvPr id="35" name="Group 34">
              <a:extLst>
                <a:ext uri="{FF2B5EF4-FFF2-40B4-BE49-F238E27FC236}">
                  <a16:creationId xmlns:a16="http://schemas.microsoft.com/office/drawing/2014/main" id="{EF77FB82-627B-194D-9EA4-7906A0E63ABA}"/>
                </a:ext>
              </a:extLst>
            </p:cNvPr>
            <p:cNvGrpSpPr/>
            <p:nvPr userDrawn="1"/>
          </p:nvGrpSpPr>
          <p:grpSpPr>
            <a:xfrm>
              <a:off x="9061450" y="7012014"/>
              <a:ext cx="1440000" cy="1880356"/>
              <a:chOff x="9069250" y="168275"/>
              <a:chExt cx="1440000" cy="1880356"/>
            </a:xfrm>
          </p:grpSpPr>
          <p:sp>
            <p:nvSpPr>
              <p:cNvPr id="73" name="Oval 72">
                <a:extLst>
                  <a:ext uri="{FF2B5EF4-FFF2-40B4-BE49-F238E27FC236}">
                    <a16:creationId xmlns:a16="http://schemas.microsoft.com/office/drawing/2014/main" id="{AE922AA2-4D83-FE41-A39D-CD909C33FE6A}"/>
                  </a:ext>
                </a:extLst>
              </p:cNvPr>
              <p:cNvSpPr/>
              <p:nvPr userDrawn="1"/>
            </p:nvSpPr>
            <p:spPr>
              <a:xfrm>
                <a:off x="9165389" y="168275"/>
                <a:ext cx="1247722" cy="1247722"/>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4" name="Picture 73">
                <a:extLst>
                  <a:ext uri="{FF2B5EF4-FFF2-40B4-BE49-F238E27FC236}">
                    <a16:creationId xmlns:a16="http://schemas.microsoft.com/office/drawing/2014/main" id="{DF4BB0C7-1A8C-2842-B8EC-0C25805B77BA}"/>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307176" y="310062"/>
                <a:ext cx="964149" cy="964149"/>
              </a:xfrm>
              <a:prstGeom prst="rect">
                <a:avLst/>
              </a:prstGeom>
            </p:spPr>
          </p:pic>
          <p:sp>
            <p:nvSpPr>
              <p:cNvPr id="98" name="Content Placeholder 1">
                <a:extLst>
                  <a:ext uri="{FF2B5EF4-FFF2-40B4-BE49-F238E27FC236}">
                    <a16:creationId xmlns:a16="http://schemas.microsoft.com/office/drawing/2014/main" id="{0F015C12-83E3-734B-A0A1-B6E90547ECD5}"/>
                  </a:ext>
                </a:extLst>
              </p:cNvPr>
              <p:cNvSpPr txBox="1">
                <a:spLocks/>
              </p:cNvSpPr>
              <p:nvPr userDrawn="1"/>
            </p:nvSpPr>
            <p:spPr>
              <a:xfrm>
                <a:off x="9069250" y="1508631"/>
                <a:ext cx="1440000" cy="5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1600"/>
                  </a:lnSpc>
                  <a:spcBef>
                    <a:spcPts val="0"/>
                  </a:spcBef>
                </a:pPr>
                <a:r>
                  <a:rPr lang="en-US" sz="1400" dirty="0"/>
                  <a:t>FINANCIAL MANAGEMENT</a:t>
                </a:r>
              </a:p>
            </p:txBody>
          </p:sp>
        </p:grpSp>
      </p:grpSp>
      <p:sp>
        <p:nvSpPr>
          <p:cNvPr id="100" name="Content Placeholder 1">
            <a:extLst>
              <a:ext uri="{FF2B5EF4-FFF2-40B4-BE49-F238E27FC236}">
                <a16:creationId xmlns:a16="http://schemas.microsoft.com/office/drawing/2014/main" id="{FC38A5F1-7575-E545-A9B9-1E6E8CE994B9}"/>
              </a:ext>
            </a:extLst>
          </p:cNvPr>
          <p:cNvSpPr txBox="1">
            <a:spLocks/>
          </p:cNvSpPr>
          <p:nvPr userDrawn="1"/>
        </p:nvSpPr>
        <p:spPr>
          <a:xfrm>
            <a:off x="9479583" y="3327782"/>
            <a:ext cx="7323475" cy="973929"/>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6400"/>
              </a:lnSpc>
              <a:spcBef>
                <a:spcPts val="0"/>
              </a:spcBef>
            </a:pPr>
            <a:r>
              <a:rPr lang="en-US" sz="6400" b="1" i="0" baseline="0" dirty="0">
                <a:solidFill>
                  <a:srgbClr val="005285"/>
                </a:solidFill>
                <a:latin typeface="Avenir Black" panose="02000503020000020003" pitchFamily="2" charset="0"/>
              </a:rPr>
              <a:t>60 consultants</a:t>
            </a:r>
          </a:p>
        </p:txBody>
      </p:sp>
      <p:grpSp>
        <p:nvGrpSpPr>
          <p:cNvPr id="64" name="Group 63">
            <a:extLst>
              <a:ext uri="{FF2B5EF4-FFF2-40B4-BE49-F238E27FC236}">
                <a16:creationId xmlns:a16="http://schemas.microsoft.com/office/drawing/2014/main" id="{B673E084-17B5-AF41-B4F3-434C5F4ED69A}"/>
              </a:ext>
            </a:extLst>
          </p:cNvPr>
          <p:cNvGrpSpPr/>
          <p:nvPr userDrawn="1"/>
        </p:nvGrpSpPr>
        <p:grpSpPr>
          <a:xfrm>
            <a:off x="8952823" y="1082675"/>
            <a:ext cx="8376995" cy="1676399"/>
            <a:chOff x="8914055" y="1082676"/>
            <a:chExt cx="8376995" cy="1676399"/>
          </a:xfrm>
        </p:grpSpPr>
        <p:sp>
          <p:nvSpPr>
            <p:cNvPr id="101" name="Content Placeholder 1">
              <a:extLst>
                <a:ext uri="{FF2B5EF4-FFF2-40B4-BE49-F238E27FC236}">
                  <a16:creationId xmlns:a16="http://schemas.microsoft.com/office/drawing/2014/main" id="{449181D2-5809-FF40-8D6E-44A1E853B40E}"/>
                </a:ext>
              </a:extLst>
            </p:cNvPr>
            <p:cNvSpPr txBox="1">
              <a:spLocks/>
            </p:cNvSpPr>
            <p:nvPr userDrawn="1"/>
          </p:nvSpPr>
          <p:spPr>
            <a:xfrm>
              <a:off x="10607818" y="1082676"/>
              <a:ext cx="798469" cy="762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6400"/>
                </a:lnSpc>
                <a:spcBef>
                  <a:spcPts val="0"/>
                </a:spcBef>
              </a:pPr>
              <a:r>
                <a:rPr lang="en-US" sz="6400" b="1" i="0" baseline="0" dirty="0">
                  <a:solidFill>
                    <a:srgbClr val="005285"/>
                  </a:solidFill>
                  <a:latin typeface="Avenir Black" panose="02000503020000020003" pitchFamily="2" charset="0"/>
                </a:rPr>
                <a:t>7</a:t>
              </a:r>
            </a:p>
          </p:txBody>
        </p:sp>
        <p:sp>
          <p:nvSpPr>
            <p:cNvPr id="102" name="Content Placeholder 1">
              <a:extLst>
                <a:ext uri="{FF2B5EF4-FFF2-40B4-BE49-F238E27FC236}">
                  <a16:creationId xmlns:a16="http://schemas.microsoft.com/office/drawing/2014/main" id="{542F2A9E-FF36-FB45-8FCF-C2E949C2FF16}"/>
                </a:ext>
              </a:extLst>
            </p:cNvPr>
            <p:cNvSpPr txBox="1">
              <a:spLocks/>
            </p:cNvSpPr>
            <p:nvPr userDrawn="1"/>
          </p:nvSpPr>
          <p:spPr>
            <a:xfrm>
              <a:off x="14798818" y="1082676"/>
              <a:ext cx="798469" cy="762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6400"/>
                </a:lnSpc>
                <a:spcBef>
                  <a:spcPts val="0"/>
                </a:spcBef>
              </a:pPr>
              <a:r>
                <a:rPr lang="en-US" sz="6400" b="1" i="0" baseline="0" dirty="0">
                  <a:solidFill>
                    <a:srgbClr val="005285"/>
                  </a:solidFill>
                  <a:latin typeface="Avenir Black" panose="02000503020000020003" pitchFamily="2" charset="0"/>
                </a:rPr>
                <a:t>6</a:t>
              </a:r>
            </a:p>
          </p:txBody>
        </p:sp>
        <p:sp>
          <p:nvSpPr>
            <p:cNvPr id="103" name="Content Placeholder 1">
              <a:extLst>
                <a:ext uri="{FF2B5EF4-FFF2-40B4-BE49-F238E27FC236}">
                  <a16:creationId xmlns:a16="http://schemas.microsoft.com/office/drawing/2014/main" id="{6D8522AB-74E9-1141-AF82-386FA1E11D1B}"/>
                </a:ext>
              </a:extLst>
            </p:cNvPr>
            <p:cNvSpPr txBox="1">
              <a:spLocks/>
            </p:cNvSpPr>
            <p:nvPr userDrawn="1"/>
          </p:nvSpPr>
          <p:spPr>
            <a:xfrm>
              <a:off x="8914055" y="1785146"/>
              <a:ext cx="4185995" cy="973929"/>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6400"/>
                </a:lnSpc>
                <a:spcBef>
                  <a:spcPts val="0"/>
                </a:spcBef>
              </a:pPr>
              <a:r>
                <a:rPr lang="en-US" sz="5400" b="1" i="0" baseline="0" dirty="0">
                  <a:solidFill>
                    <a:srgbClr val="4E4E4C"/>
                  </a:solidFill>
                  <a:latin typeface="Avenir Black" panose="02000503020000020003" pitchFamily="2" charset="0"/>
                </a:rPr>
                <a:t>own offices</a:t>
              </a:r>
            </a:p>
          </p:txBody>
        </p:sp>
        <p:sp>
          <p:nvSpPr>
            <p:cNvPr id="104" name="Content Placeholder 1">
              <a:extLst>
                <a:ext uri="{FF2B5EF4-FFF2-40B4-BE49-F238E27FC236}">
                  <a16:creationId xmlns:a16="http://schemas.microsoft.com/office/drawing/2014/main" id="{E3EC8E26-447E-B843-95ED-4AC2442ED659}"/>
                </a:ext>
              </a:extLst>
            </p:cNvPr>
            <p:cNvSpPr txBox="1">
              <a:spLocks/>
            </p:cNvSpPr>
            <p:nvPr userDrawn="1"/>
          </p:nvSpPr>
          <p:spPr>
            <a:xfrm>
              <a:off x="13105055" y="1785146"/>
              <a:ext cx="4185995" cy="973929"/>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6400"/>
                </a:lnSpc>
                <a:spcBef>
                  <a:spcPts val="0"/>
                </a:spcBef>
              </a:pPr>
              <a:r>
                <a:rPr lang="en-US" sz="5400" b="1" i="0" baseline="0" dirty="0">
                  <a:solidFill>
                    <a:srgbClr val="4E4E4C"/>
                  </a:solidFill>
                  <a:latin typeface="Avenir Black" panose="02000503020000020003" pitchFamily="2" charset="0"/>
                </a:rPr>
                <a:t>countries</a:t>
              </a:r>
            </a:p>
          </p:txBody>
        </p:sp>
      </p:grpSp>
      <p:grpSp>
        <p:nvGrpSpPr>
          <p:cNvPr id="63" name="Group 62">
            <a:extLst>
              <a:ext uri="{FF2B5EF4-FFF2-40B4-BE49-F238E27FC236}">
                <a16:creationId xmlns:a16="http://schemas.microsoft.com/office/drawing/2014/main" id="{36D827EC-1A5A-044C-AA2B-34342206CFFD}"/>
              </a:ext>
            </a:extLst>
          </p:cNvPr>
          <p:cNvGrpSpPr/>
          <p:nvPr userDrawn="1"/>
        </p:nvGrpSpPr>
        <p:grpSpPr>
          <a:xfrm>
            <a:off x="11554346" y="4791600"/>
            <a:ext cx="3173949" cy="964149"/>
            <a:chOff x="11450101" y="4791601"/>
            <a:chExt cx="3173949" cy="964149"/>
          </a:xfrm>
        </p:grpSpPr>
        <p:pic>
          <p:nvPicPr>
            <p:cNvPr id="105" name="Picture 104">
              <a:extLst>
                <a:ext uri="{FF2B5EF4-FFF2-40B4-BE49-F238E27FC236}">
                  <a16:creationId xmlns:a16="http://schemas.microsoft.com/office/drawing/2014/main" id="{93F7BDA0-6B20-AB46-9FF9-4A60EC877FA4}"/>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1450101" y="4791601"/>
              <a:ext cx="964149" cy="964149"/>
            </a:xfrm>
            <a:prstGeom prst="rect">
              <a:avLst/>
            </a:prstGeom>
          </p:spPr>
        </p:pic>
        <p:sp>
          <p:nvSpPr>
            <p:cNvPr id="107" name="Content Placeholder 1">
              <a:extLst>
                <a:ext uri="{FF2B5EF4-FFF2-40B4-BE49-F238E27FC236}">
                  <a16:creationId xmlns:a16="http://schemas.microsoft.com/office/drawing/2014/main" id="{E861D523-BDCC-3440-BD54-852F220AD055}"/>
                </a:ext>
              </a:extLst>
            </p:cNvPr>
            <p:cNvSpPr txBox="1">
              <a:spLocks/>
            </p:cNvSpPr>
            <p:nvPr userDrawn="1"/>
          </p:nvSpPr>
          <p:spPr>
            <a:xfrm>
              <a:off x="12416589" y="5006671"/>
              <a:ext cx="2207461" cy="67649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2000" b="0" i="0" baseline="0" dirty="0">
                  <a:latin typeface="Avenir Medium" panose="02000503020000020003" pitchFamily="2" charset="0"/>
                </a:rPr>
                <a:t>100+ references in all industries</a:t>
              </a:r>
            </a:p>
          </p:txBody>
        </p:sp>
      </p:grpSp>
      <p:sp>
        <p:nvSpPr>
          <p:cNvPr id="110" name="Content Placeholder 1">
            <a:extLst>
              <a:ext uri="{FF2B5EF4-FFF2-40B4-BE49-F238E27FC236}">
                <a16:creationId xmlns:a16="http://schemas.microsoft.com/office/drawing/2014/main" id="{45556C82-2A08-7F43-81FC-FB6098B58F4B}"/>
              </a:ext>
            </a:extLst>
          </p:cNvPr>
          <p:cNvSpPr txBox="1">
            <a:spLocks/>
          </p:cNvSpPr>
          <p:nvPr userDrawn="1"/>
        </p:nvSpPr>
        <p:spPr>
          <a:xfrm>
            <a:off x="9716076" y="4232627"/>
            <a:ext cx="6850488" cy="32096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2200"/>
              </a:lnSpc>
              <a:spcBef>
                <a:spcPts val="0"/>
              </a:spcBef>
            </a:pPr>
            <a:r>
              <a:rPr lang="en-US" sz="2000" b="0" i="0" baseline="0" dirty="0">
                <a:latin typeface="Avenir Medium" panose="02000503020000020003" pitchFamily="2" charset="0"/>
              </a:rPr>
              <a:t>Experienced profiles cross-industry / cross-technology</a:t>
            </a:r>
          </a:p>
        </p:txBody>
      </p:sp>
      <p:sp>
        <p:nvSpPr>
          <p:cNvPr id="111" name="Content Placeholder 1">
            <a:extLst>
              <a:ext uri="{FF2B5EF4-FFF2-40B4-BE49-F238E27FC236}">
                <a16:creationId xmlns:a16="http://schemas.microsoft.com/office/drawing/2014/main" id="{84D00951-17E1-A348-82CD-6BF1EBAA5B7A}"/>
              </a:ext>
            </a:extLst>
          </p:cNvPr>
          <p:cNvSpPr txBox="1">
            <a:spLocks/>
          </p:cNvSpPr>
          <p:nvPr userDrawn="1"/>
        </p:nvSpPr>
        <p:spPr>
          <a:xfrm>
            <a:off x="8745532" y="2606675"/>
            <a:ext cx="8791577" cy="32096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2200"/>
              </a:lnSpc>
              <a:spcBef>
                <a:spcPts val="0"/>
              </a:spcBef>
            </a:pPr>
            <a:r>
              <a:rPr lang="en-US" sz="2000" b="0" i="0" baseline="0" dirty="0">
                <a:latin typeface="Avenir Medium" panose="02000503020000020003" pitchFamily="2" charset="0"/>
              </a:rPr>
              <a:t>Amsterdam </a:t>
            </a:r>
            <a:r>
              <a:rPr lang="en-US" sz="2000" b="0" i="0" baseline="0" dirty="0">
                <a:solidFill>
                  <a:srgbClr val="005285"/>
                </a:solidFill>
                <a:latin typeface="Avenir Medium" panose="02000503020000020003" pitchFamily="2" charset="0"/>
              </a:rPr>
              <a:t>•</a:t>
            </a:r>
            <a:r>
              <a:rPr lang="en-US" sz="2000" b="0" i="0" baseline="0" dirty="0">
                <a:latin typeface="Avenir Medium" panose="02000503020000020003" pitchFamily="2" charset="0"/>
              </a:rPr>
              <a:t> Geneva </a:t>
            </a:r>
            <a:r>
              <a:rPr lang="en-US" sz="2000" b="0" i="0" baseline="0" dirty="0">
                <a:solidFill>
                  <a:srgbClr val="005285"/>
                </a:solidFill>
                <a:latin typeface="Avenir Medium" panose="02000503020000020003" pitchFamily="2" charset="0"/>
              </a:rPr>
              <a:t>•</a:t>
            </a:r>
            <a:r>
              <a:rPr lang="en-US" sz="2000" b="0" i="0" baseline="0" dirty="0">
                <a:latin typeface="Avenir Medium" panose="02000503020000020003" pitchFamily="2" charset="0"/>
              </a:rPr>
              <a:t> Paris </a:t>
            </a:r>
            <a:r>
              <a:rPr lang="en-US" sz="2000" b="0" i="0" baseline="0" dirty="0">
                <a:solidFill>
                  <a:srgbClr val="005285"/>
                </a:solidFill>
                <a:latin typeface="Avenir Medium" panose="02000503020000020003" pitchFamily="2" charset="0"/>
              </a:rPr>
              <a:t>•</a:t>
            </a:r>
            <a:r>
              <a:rPr lang="en-US" sz="2000" b="0" i="0" baseline="0" dirty="0">
                <a:latin typeface="Avenir Medium" panose="02000503020000020003" pitchFamily="2" charset="0"/>
              </a:rPr>
              <a:t> Zurich </a:t>
            </a:r>
            <a:r>
              <a:rPr lang="en-US" sz="2000" b="0" i="0" baseline="0" dirty="0">
                <a:solidFill>
                  <a:srgbClr val="005285"/>
                </a:solidFill>
                <a:latin typeface="Avenir Medium" panose="02000503020000020003" pitchFamily="2" charset="0"/>
              </a:rPr>
              <a:t>•</a:t>
            </a:r>
            <a:r>
              <a:rPr lang="en-US" sz="2000" b="0" i="0" baseline="0" dirty="0">
                <a:latin typeface="Avenir Medium" panose="02000503020000020003" pitchFamily="2" charset="0"/>
              </a:rPr>
              <a:t> Munich </a:t>
            </a:r>
            <a:r>
              <a:rPr lang="en-US" sz="2000" b="0" i="0" baseline="0" dirty="0">
                <a:solidFill>
                  <a:srgbClr val="005285"/>
                </a:solidFill>
                <a:latin typeface="Avenir Medium" panose="02000503020000020003" pitchFamily="2" charset="0"/>
              </a:rPr>
              <a:t>•</a:t>
            </a:r>
            <a:r>
              <a:rPr lang="en-US" sz="2000" b="0" i="0" baseline="0" dirty="0">
                <a:latin typeface="Avenir Medium" panose="02000503020000020003" pitchFamily="2" charset="0"/>
              </a:rPr>
              <a:t> Tel Aviv </a:t>
            </a:r>
            <a:r>
              <a:rPr lang="en-US" sz="2000" b="0" i="0" baseline="0" dirty="0">
                <a:solidFill>
                  <a:srgbClr val="005285"/>
                </a:solidFill>
                <a:latin typeface="Avenir Medium" panose="02000503020000020003" pitchFamily="2" charset="0"/>
              </a:rPr>
              <a:t>•</a:t>
            </a:r>
            <a:r>
              <a:rPr lang="en-US" sz="2000" b="0" i="0" baseline="0" dirty="0">
                <a:latin typeface="Avenir Medium" panose="02000503020000020003" pitchFamily="2" charset="0"/>
              </a:rPr>
              <a:t> Bucharest</a:t>
            </a:r>
          </a:p>
        </p:txBody>
      </p:sp>
      <p:sp>
        <p:nvSpPr>
          <p:cNvPr id="112" name="Content Placeholder 1">
            <a:extLst>
              <a:ext uri="{FF2B5EF4-FFF2-40B4-BE49-F238E27FC236}">
                <a16:creationId xmlns:a16="http://schemas.microsoft.com/office/drawing/2014/main" id="{61CDAEBC-4069-084B-BD0C-92D639D59AA8}"/>
              </a:ext>
            </a:extLst>
          </p:cNvPr>
          <p:cNvSpPr txBox="1">
            <a:spLocks/>
          </p:cNvSpPr>
          <p:nvPr userDrawn="1"/>
        </p:nvSpPr>
        <p:spPr>
          <a:xfrm>
            <a:off x="9479583" y="6080729"/>
            <a:ext cx="7323475" cy="706661"/>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ctr">
              <a:lnSpc>
                <a:spcPts val="6400"/>
              </a:lnSpc>
              <a:spcBef>
                <a:spcPts val="0"/>
              </a:spcBef>
            </a:pPr>
            <a:r>
              <a:rPr lang="en-US" sz="6400" b="1" i="0" baseline="0" dirty="0">
                <a:solidFill>
                  <a:srgbClr val="005285"/>
                </a:solidFill>
                <a:latin typeface="Avenir Black" panose="02000503020000020003" pitchFamily="2" charset="0"/>
              </a:rPr>
              <a:t>our services</a:t>
            </a:r>
          </a:p>
        </p:txBody>
      </p:sp>
    </p:spTree>
    <p:extLst>
      <p:ext uri="{BB962C8B-B14F-4D97-AF65-F5344CB8AC3E}">
        <p14:creationId xmlns:p14="http://schemas.microsoft.com/office/powerpoint/2010/main" val="223843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ver - Blue">
    <p:bg>
      <p:bgPr>
        <a:solidFill>
          <a:srgbClr val="005285"/>
        </a:solidFill>
        <a:effectLst/>
      </p:bgPr>
    </p:bg>
    <p:spTree>
      <p:nvGrpSpPr>
        <p:cNvPr id="1" name=""/>
        <p:cNvGrpSpPr/>
        <p:nvPr/>
      </p:nvGrpSpPr>
      <p:grpSpPr>
        <a:xfrm>
          <a:off x="0" y="0"/>
          <a:ext cx="0" cy="0"/>
          <a:chOff x="0" y="0"/>
          <a:chExt cx="0" cy="0"/>
        </a:xfrm>
      </p:grpSpPr>
      <p:sp>
        <p:nvSpPr>
          <p:cNvPr id="4" name="Title Placeholder 13"/>
          <p:cNvSpPr>
            <a:spLocks noGrp="1"/>
          </p:cNvSpPr>
          <p:nvPr>
            <p:ph type="title" hasCustomPrompt="1"/>
          </p:nvPr>
        </p:nvSpPr>
        <p:spPr>
          <a:xfrm>
            <a:off x="4320000" y="1620000"/>
            <a:ext cx="14400000" cy="5400000"/>
          </a:xfrm>
          <a:prstGeom prst="rect">
            <a:avLst/>
          </a:prstGeom>
        </p:spPr>
        <p:txBody>
          <a:bodyPr vert="horz" lIns="0" tIns="45720" rIns="91440" bIns="45720" rtlCol="0" anchor="b" anchorCtr="0">
            <a:noAutofit/>
          </a:bodyPr>
          <a:lstStyle>
            <a:lvl1pPr>
              <a:lnSpc>
                <a:spcPts val="10800"/>
              </a:lnSpc>
              <a:defRPr sz="10400" baseline="0">
                <a:solidFill>
                  <a:schemeClr val="bg1"/>
                </a:solidFill>
              </a:defRPr>
            </a:lvl1pPr>
          </a:lstStyle>
          <a:p>
            <a:r>
              <a:rPr lang="nl-NL" dirty="0" err="1"/>
              <a:t>Welcome</a:t>
            </a:r>
            <a:r>
              <a:rPr lang="nl-NL" dirty="0"/>
              <a:t> 104 / 108 </a:t>
            </a:r>
            <a:r>
              <a:rPr lang="nl-NL" dirty="0" err="1"/>
              <a:t>pt</a:t>
            </a:r>
            <a:endParaRPr lang="en-US" dirty="0"/>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0000" y="4896000"/>
            <a:ext cx="3436364" cy="189000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38000" y="10440000"/>
            <a:ext cx="1185186" cy="360000"/>
          </a:xfrm>
          <a:prstGeom prst="rect">
            <a:avLst/>
          </a:prstGeom>
        </p:spPr>
      </p:pic>
      <p:sp>
        <p:nvSpPr>
          <p:cNvPr id="7" name="Content Placeholder 6"/>
          <p:cNvSpPr>
            <a:spLocks noGrp="1"/>
          </p:cNvSpPr>
          <p:nvPr>
            <p:ph sz="quarter" idx="10" hasCustomPrompt="1"/>
          </p:nvPr>
        </p:nvSpPr>
        <p:spPr>
          <a:xfrm>
            <a:off x="4320000" y="7200000"/>
            <a:ext cx="14400000" cy="1371600"/>
          </a:xfrm>
          <a:prstGeom prst="rect">
            <a:avLst/>
          </a:prstGeom>
        </p:spPr>
        <p:txBody>
          <a:bodyPr/>
          <a:lstStyle/>
          <a:p>
            <a:pPr lvl="1"/>
            <a:r>
              <a:rPr lang="en-US" dirty="0"/>
              <a:t>Client name</a:t>
            </a:r>
          </a:p>
        </p:txBody>
      </p:sp>
    </p:spTree>
    <p:extLst>
      <p:ext uri="{BB962C8B-B14F-4D97-AF65-F5344CB8AC3E}">
        <p14:creationId xmlns:p14="http://schemas.microsoft.com/office/powerpoint/2010/main" val="1779982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 Blue with footer">
    <p:bg>
      <p:bgPr>
        <a:solidFill>
          <a:srgbClr val="005285"/>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A13D72F-83C9-0A4C-8AB7-96E0C10DE5CB}"/>
              </a:ext>
            </a:extLst>
          </p:cNvPr>
          <p:cNvSpPr/>
          <p:nvPr userDrawn="1"/>
        </p:nvSpPr>
        <p:spPr>
          <a:xfrm>
            <a:off x="0" y="0"/>
            <a:ext cx="20102400" cy="56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0"/>
          <p:cNvSpPr>
            <a:spLocks noGrp="1"/>
          </p:cNvSpPr>
          <p:nvPr>
            <p:ph sz="quarter" idx="10" hasCustomPrompt="1"/>
          </p:nvPr>
        </p:nvSpPr>
        <p:spPr>
          <a:xfrm>
            <a:off x="1080000" y="1799998"/>
            <a:ext cx="18000000" cy="8280000"/>
          </a:xfrm>
          <a:prstGeom prst="rect">
            <a:avLst/>
          </a:prstGeom>
        </p:spPr>
        <p:txBody>
          <a:bodyPr numCol="1" spcCol="720000"/>
          <a:lstStyle>
            <a:lvl1pPr>
              <a:defRPr b="0"/>
            </a:lvl1pPr>
            <a:lvl2pPr>
              <a:defRPr/>
            </a:lvl2pPr>
            <a:lvl3pPr>
              <a:defRPr/>
            </a:lvl3pPr>
            <a:lvl4pPr>
              <a:defRPr/>
            </a:lvl4pPr>
            <a:lvl5pPr>
              <a:defRPr/>
            </a:lvl5pPr>
            <a:lvl6pPr>
              <a:defRPr/>
            </a:lvl6pPr>
            <a:lvl7pPr>
              <a:defRPr/>
            </a:lvl7pPr>
            <a:lvl8pPr>
              <a:defRPr/>
            </a:lvl8pPr>
            <a:lvl9pPr marL="3600" marR="0" indent="0" defTabSz="914400" eaLnBrk="1" fontAlgn="auto" latinLnBrk="0" hangingPunct="1">
              <a:lnSpc>
                <a:spcPts val="5200"/>
              </a:lnSpc>
              <a:spcBef>
                <a:spcPts val="0"/>
              </a:spcBef>
              <a:spcAft>
                <a:spcPts val="0"/>
              </a:spcAft>
              <a:buClrTx/>
              <a:buSzTx/>
              <a:buFontTx/>
              <a:buNone/>
              <a:tabLst/>
              <a:defRPr/>
            </a:lvl9p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9" name="Title 8"/>
          <p:cNvSpPr>
            <a:spLocks noGrp="1"/>
          </p:cNvSpPr>
          <p:nvPr>
            <p:ph type="title" hasCustomPrompt="1"/>
          </p:nvPr>
        </p:nvSpPr>
        <p:spPr>
          <a:xfrm>
            <a:off x="1080000" y="720000"/>
            <a:ext cx="18000000" cy="720000"/>
          </a:xfrm>
        </p:spPr>
        <p:txBody>
          <a:bodyPr>
            <a:spAutoFit/>
          </a:bodyPr>
          <a:lstStyle>
            <a:lvl1pPr>
              <a:defRPr sz="4200" baseline="0">
                <a:solidFill>
                  <a:srgbClr val="005285"/>
                </a:solidFill>
                <a:latin typeface="Avenir Black" charset="0"/>
              </a:defRPr>
            </a:lvl1pPr>
          </a:lstStyle>
          <a:p>
            <a:r>
              <a:rPr lang="nl-NL" dirty="0"/>
              <a:t>Page </a:t>
            </a:r>
            <a:r>
              <a:rPr lang="nl-NL" dirty="0" err="1"/>
              <a:t>title</a:t>
            </a:r>
            <a:r>
              <a:rPr lang="nl-NL" dirty="0"/>
              <a:t> 42 / 48 </a:t>
            </a:r>
            <a:r>
              <a:rPr lang="nl-NL" dirty="0" err="1"/>
              <a:t>pt</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38000" y="10440000"/>
            <a:ext cx="1185185" cy="359999"/>
          </a:xfrm>
          <a:prstGeom prst="rect">
            <a:avLst/>
          </a:prstGeom>
        </p:spPr>
      </p:pic>
      <p:sp>
        <p:nvSpPr>
          <p:cNvPr id="2" name="Footer Placeholder 1">
            <a:extLst>
              <a:ext uri="{FF2B5EF4-FFF2-40B4-BE49-F238E27FC236}">
                <a16:creationId xmlns:a16="http://schemas.microsoft.com/office/drawing/2014/main" id="{2759EC52-950A-274F-9F50-1256CDE85D5D}"/>
              </a:ext>
            </a:extLst>
          </p:cNvPr>
          <p:cNvSpPr>
            <a:spLocks noGrp="1"/>
          </p:cNvSpPr>
          <p:nvPr>
            <p:ph type="ftr" sz="quarter" idx="11"/>
          </p:nvPr>
        </p:nvSpPr>
        <p:spPr/>
        <p:txBody>
          <a:bodyPr/>
          <a:lstStyle/>
          <a:p>
            <a:r>
              <a:rPr lang="en-US"/>
              <a:t>Presentation name</a:t>
            </a:r>
            <a:endParaRPr lang="en-US" dirty="0"/>
          </a:p>
        </p:txBody>
      </p:sp>
      <p:pic>
        <p:nvPicPr>
          <p:cNvPr id="11" name="Picture 10">
            <a:extLst>
              <a:ext uri="{FF2B5EF4-FFF2-40B4-BE49-F238E27FC236}">
                <a16:creationId xmlns:a16="http://schemas.microsoft.com/office/drawing/2014/main" id="{A9E67A98-E6BD-5E4E-934A-2D817125E6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441" y="10338000"/>
            <a:ext cx="850909" cy="467999"/>
          </a:xfrm>
          <a:prstGeom prst="rect">
            <a:avLst/>
          </a:prstGeom>
        </p:spPr>
      </p:pic>
    </p:spTree>
    <p:extLst>
      <p:ext uri="{BB962C8B-B14F-4D97-AF65-F5344CB8AC3E}">
        <p14:creationId xmlns:p14="http://schemas.microsoft.com/office/powerpoint/2010/main" val="3626135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End - Blue">
    <p:bg>
      <p:bgPr>
        <a:solidFill>
          <a:srgbClr val="00528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12050" y="3444875"/>
            <a:ext cx="4680000" cy="2574000"/>
          </a:xfrm>
          <a:prstGeom prst="rect">
            <a:avLst/>
          </a:prstGeom>
        </p:spPr>
      </p:pic>
      <p:sp>
        <p:nvSpPr>
          <p:cNvPr id="8" name="Content Placeholder 1">
            <a:extLst>
              <a:ext uri="{FF2B5EF4-FFF2-40B4-BE49-F238E27FC236}">
                <a16:creationId xmlns:a16="http://schemas.microsoft.com/office/drawing/2014/main" id="{F6ADB11C-B3C1-5A4C-8ABF-18DC90C8D5BD}"/>
              </a:ext>
            </a:extLst>
          </p:cNvPr>
          <p:cNvSpPr txBox="1">
            <a:spLocks/>
          </p:cNvSpPr>
          <p:nvPr userDrawn="1"/>
        </p:nvSpPr>
        <p:spPr>
          <a:xfrm>
            <a:off x="1080001" y="8245475"/>
            <a:ext cx="4171450" cy="762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6400"/>
              </a:lnSpc>
              <a:spcBef>
                <a:spcPts val="0"/>
              </a:spcBef>
            </a:pPr>
            <a:r>
              <a:rPr lang="en-US" sz="5400" b="1" i="0" baseline="0" dirty="0">
                <a:solidFill>
                  <a:schemeClr val="bg1"/>
                </a:solidFill>
                <a:latin typeface="Avenir Black" panose="02000503020000020003" pitchFamily="2" charset="0"/>
              </a:rPr>
              <a:t>Offices</a:t>
            </a:r>
          </a:p>
        </p:txBody>
      </p:sp>
      <p:sp>
        <p:nvSpPr>
          <p:cNvPr id="10" name="Content Placeholder 1">
            <a:extLst>
              <a:ext uri="{FF2B5EF4-FFF2-40B4-BE49-F238E27FC236}">
                <a16:creationId xmlns:a16="http://schemas.microsoft.com/office/drawing/2014/main" id="{765F2D2F-7905-BD44-8125-2D56350EDC46}"/>
              </a:ext>
            </a:extLst>
          </p:cNvPr>
          <p:cNvSpPr txBox="1">
            <a:spLocks/>
          </p:cNvSpPr>
          <p:nvPr userDrawn="1"/>
        </p:nvSpPr>
        <p:spPr>
          <a:xfrm>
            <a:off x="1080000"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AMSTERDAM </a:t>
            </a:r>
            <a:endParaRPr lang="en-US" sz="1400" dirty="0">
              <a:solidFill>
                <a:schemeClr val="bg1"/>
              </a:solidFill>
              <a:effectLst/>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Barbara </a:t>
            </a:r>
            <a:r>
              <a:rPr lang="en-US" sz="1200" b="0" i="0" kern="1200" cap="none" spc="20" baseline="0" dirty="0" err="1">
                <a:solidFill>
                  <a:schemeClr val="bg1"/>
                </a:solidFill>
                <a:effectLst/>
                <a:latin typeface="Avenir Light" panose="020B0402020203020204" pitchFamily="34" charset="77"/>
                <a:ea typeface="+mn-ea"/>
                <a:cs typeface="+mn-cs"/>
              </a:rPr>
              <a:t>Strozzilaan</a:t>
            </a:r>
            <a:r>
              <a:rPr lang="en-US" sz="1200" b="0" i="0" kern="1200" cap="none" spc="20" baseline="0" dirty="0">
                <a:solidFill>
                  <a:schemeClr val="bg1"/>
                </a:solidFill>
                <a:effectLst/>
                <a:latin typeface="Avenir Light" panose="020B0402020203020204" pitchFamily="34" charset="77"/>
                <a:ea typeface="+mn-ea"/>
                <a:cs typeface="+mn-cs"/>
              </a:rPr>
              <a:t> 101 </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1083 HN Amsterdam</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The Netherlands </a:t>
            </a:r>
            <a:endParaRPr lang="en-US" sz="1200" b="0" i="0" dirty="0">
              <a:solidFill>
                <a:schemeClr val="bg1"/>
              </a:solidFill>
              <a:effectLst/>
              <a:latin typeface="Avenir Light" panose="020B0402020203020204" pitchFamily="34" charset="77"/>
            </a:endParaRPr>
          </a:p>
        </p:txBody>
      </p:sp>
      <p:sp>
        <p:nvSpPr>
          <p:cNvPr id="11" name="Content Placeholder 1">
            <a:extLst>
              <a:ext uri="{FF2B5EF4-FFF2-40B4-BE49-F238E27FC236}">
                <a16:creationId xmlns:a16="http://schemas.microsoft.com/office/drawing/2014/main" id="{9213B0D0-5E1B-CE4F-A6D0-3CCFE4273701}"/>
              </a:ext>
            </a:extLst>
          </p:cNvPr>
          <p:cNvSpPr txBox="1">
            <a:spLocks/>
          </p:cNvSpPr>
          <p:nvPr userDrawn="1"/>
        </p:nvSpPr>
        <p:spPr>
          <a:xfrm>
            <a:off x="3117850"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GENEVA</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Quai de </a:t>
            </a:r>
            <a:r>
              <a:rPr lang="en-US" sz="1200" b="0" i="0" kern="1200" cap="none" spc="20" baseline="0" dirty="0" err="1">
                <a:solidFill>
                  <a:schemeClr val="bg1"/>
                </a:solidFill>
                <a:effectLst/>
                <a:latin typeface="Avenir Light" panose="020B0402020203020204" pitchFamily="34" charset="77"/>
                <a:ea typeface="+mn-ea"/>
                <a:cs typeface="+mn-cs"/>
              </a:rPr>
              <a:t>l’Île</a:t>
            </a:r>
            <a:r>
              <a:rPr lang="en-US" sz="1200" b="0" i="0" kern="1200" cap="none" spc="20" baseline="0" dirty="0">
                <a:solidFill>
                  <a:schemeClr val="bg1"/>
                </a:solidFill>
                <a:effectLst/>
                <a:latin typeface="Avenir Light" panose="020B0402020203020204" pitchFamily="34" charset="77"/>
                <a:ea typeface="+mn-ea"/>
                <a:cs typeface="+mn-cs"/>
              </a:rPr>
              <a:t> 13</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1204 Geneva</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Switzerland</a:t>
            </a:r>
            <a:endParaRPr lang="en-US" sz="1200" b="0" i="0" dirty="0">
              <a:solidFill>
                <a:schemeClr val="bg1"/>
              </a:solidFill>
              <a:effectLst/>
              <a:latin typeface="Avenir Light" panose="020B0402020203020204" pitchFamily="34" charset="77"/>
            </a:endParaRPr>
          </a:p>
        </p:txBody>
      </p:sp>
      <p:sp>
        <p:nvSpPr>
          <p:cNvPr id="12" name="Content Placeholder 1">
            <a:extLst>
              <a:ext uri="{FF2B5EF4-FFF2-40B4-BE49-F238E27FC236}">
                <a16:creationId xmlns:a16="http://schemas.microsoft.com/office/drawing/2014/main" id="{427F79F0-0089-6047-8A3E-089EA277D9FA}"/>
              </a:ext>
            </a:extLst>
          </p:cNvPr>
          <p:cNvSpPr txBox="1">
            <a:spLocks/>
          </p:cNvSpPr>
          <p:nvPr userDrawn="1"/>
        </p:nvSpPr>
        <p:spPr>
          <a:xfrm>
            <a:off x="4641850"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ZÜRICH </a:t>
            </a:r>
            <a:endParaRPr lang="en-US" sz="1400" dirty="0">
              <a:solidFill>
                <a:schemeClr val="bg1"/>
              </a:solidFill>
              <a:effectLst/>
            </a:endParaRPr>
          </a:p>
          <a:p>
            <a:pPr>
              <a:lnSpc>
                <a:spcPts val="1800"/>
              </a:lnSpc>
            </a:pPr>
            <a:r>
              <a:rPr lang="en-US" sz="1200" b="0" i="0" kern="1200" cap="none" spc="20" baseline="0" dirty="0" err="1">
                <a:solidFill>
                  <a:schemeClr val="bg1"/>
                </a:solidFill>
                <a:effectLst/>
                <a:latin typeface="Avenir Light" panose="020B0402020203020204" pitchFamily="34" charset="77"/>
                <a:ea typeface="+mn-ea"/>
                <a:cs typeface="+mn-cs"/>
              </a:rPr>
              <a:t>Mythenquai</a:t>
            </a:r>
            <a:r>
              <a:rPr lang="en-US" sz="1200" b="0" i="0" kern="1200" cap="none" spc="20" baseline="0" dirty="0">
                <a:solidFill>
                  <a:schemeClr val="bg1"/>
                </a:solidFill>
                <a:effectLst/>
                <a:latin typeface="Avenir Light" panose="020B0402020203020204" pitchFamily="34" charset="77"/>
                <a:ea typeface="+mn-ea"/>
                <a:cs typeface="+mn-cs"/>
              </a:rPr>
              <a:t> 24-28</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8002 Z</a:t>
            </a:r>
            <a:r>
              <a:rPr lang="hu-HU" sz="1200" b="0" i="0" kern="1200" cap="none" spc="20" baseline="0" dirty="0" err="1">
                <a:solidFill>
                  <a:schemeClr val="bg1"/>
                </a:solidFill>
                <a:effectLst/>
                <a:latin typeface="Avenir Light" panose="020B0402020203020204" pitchFamily="34" charset="77"/>
                <a:ea typeface="+mn-ea"/>
                <a:cs typeface="+mn-cs"/>
              </a:rPr>
              <a:t>ü</a:t>
            </a:r>
            <a:r>
              <a:rPr lang="en-US" sz="1200" b="0" i="0" kern="1200" cap="none" spc="20" baseline="0" dirty="0">
                <a:solidFill>
                  <a:schemeClr val="bg1"/>
                </a:solidFill>
                <a:effectLst/>
                <a:latin typeface="Avenir Light" panose="020B0402020203020204" pitchFamily="34" charset="77"/>
                <a:ea typeface="+mn-ea"/>
                <a:cs typeface="+mn-cs"/>
              </a:rPr>
              <a:t>rich</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Switzerland</a:t>
            </a:r>
            <a:endParaRPr lang="en-US" sz="1200" b="0" i="0" dirty="0">
              <a:solidFill>
                <a:schemeClr val="bg1"/>
              </a:solidFill>
              <a:effectLst/>
              <a:latin typeface="Avenir Light" panose="020B0402020203020204" pitchFamily="34" charset="77"/>
            </a:endParaRPr>
          </a:p>
        </p:txBody>
      </p:sp>
      <p:sp>
        <p:nvSpPr>
          <p:cNvPr id="14" name="Content Placeholder 1">
            <a:extLst>
              <a:ext uri="{FF2B5EF4-FFF2-40B4-BE49-F238E27FC236}">
                <a16:creationId xmlns:a16="http://schemas.microsoft.com/office/drawing/2014/main" id="{F8D07EC1-E9C8-674C-AB9A-8358AC31FEA9}"/>
              </a:ext>
            </a:extLst>
          </p:cNvPr>
          <p:cNvSpPr txBox="1">
            <a:spLocks/>
          </p:cNvSpPr>
          <p:nvPr userDrawn="1"/>
        </p:nvSpPr>
        <p:spPr>
          <a:xfrm>
            <a:off x="6408719"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PARIS </a:t>
            </a:r>
            <a:endParaRPr lang="en-US" sz="1400" dirty="0">
              <a:solidFill>
                <a:schemeClr val="bg1"/>
              </a:solidFill>
              <a:effectLst/>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18 rue </a:t>
            </a:r>
            <a:r>
              <a:rPr lang="en-US" sz="1200" b="0" i="0" kern="1200" cap="none" spc="20" baseline="0" dirty="0" err="1">
                <a:solidFill>
                  <a:schemeClr val="bg1"/>
                </a:solidFill>
                <a:effectLst/>
                <a:latin typeface="Avenir Light" panose="020B0402020203020204" pitchFamily="34" charset="77"/>
                <a:ea typeface="+mn-ea"/>
                <a:cs typeface="+mn-cs"/>
              </a:rPr>
              <a:t>Pasquier</a:t>
            </a:r>
            <a:endParaRPr lang="en-US" sz="1200" b="0" i="0" kern="1200" cap="none" spc="20" baseline="0" dirty="0">
              <a:solidFill>
                <a:schemeClr val="bg1"/>
              </a:solidFill>
              <a:effectLst/>
              <a:latin typeface="Avenir Light" panose="020B0402020203020204" pitchFamily="34" charset="77"/>
              <a:ea typeface="+mn-ea"/>
              <a:cs typeface="+mn-cs"/>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75008 Paris</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France</a:t>
            </a:r>
            <a:endParaRPr lang="en-US" sz="1200" b="0" i="0" dirty="0">
              <a:solidFill>
                <a:schemeClr val="bg1"/>
              </a:solidFill>
              <a:effectLst/>
              <a:latin typeface="Avenir Light" panose="020B0402020203020204" pitchFamily="34" charset="77"/>
            </a:endParaRPr>
          </a:p>
        </p:txBody>
      </p:sp>
      <p:sp>
        <p:nvSpPr>
          <p:cNvPr id="15" name="Content Placeholder 1">
            <a:extLst>
              <a:ext uri="{FF2B5EF4-FFF2-40B4-BE49-F238E27FC236}">
                <a16:creationId xmlns:a16="http://schemas.microsoft.com/office/drawing/2014/main" id="{3DC50958-BE50-6844-95AD-32634E3B7D9E}"/>
              </a:ext>
            </a:extLst>
          </p:cNvPr>
          <p:cNvSpPr txBox="1">
            <a:spLocks/>
          </p:cNvSpPr>
          <p:nvPr userDrawn="1"/>
        </p:nvSpPr>
        <p:spPr>
          <a:xfrm>
            <a:off x="7932719"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MUNICH </a:t>
            </a:r>
            <a:endParaRPr lang="en-US" sz="1400" dirty="0">
              <a:solidFill>
                <a:schemeClr val="bg1"/>
              </a:solidFill>
              <a:effectLst/>
            </a:endParaRPr>
          </a:p>
          <a:p>
            <a:pPr>
              <a:lnSpc>
                <a:spcPts val="1800"/>
              </a:lnSpc>
            </a:pPr>
            <a:r>
              <a:rPr lang="en-US" sz="1200" b="0" i="0" kern="1200" cap="none" spc="20" baseline="0" dirty="0" err="1">
                <a:solidFill>
                  <a:schemeClr val="bg1"/>
                </a:solidFill>
                <a:effectLst/>
                <a:latin typeface="Avenir Light" panose="020B0402020203020204" pitchFamily="34" charset="77"/>
                <a:ea typeface="+mn-ea"/>
                <a:cs typeface="+mn-cs"/>
              </a:rPr>
              <a:t>Theresienhöhe</a:t>
            </a:r>
            <a:r>
              <a:rPr lang="en-US" sz="1200" b="0" i="0" kern="1200" cap="none" spc="20" baseline="0" dirty="0">
                <a:solidFill>
                  <a:schemeClr val="bg1"/>
                </a:solidFill>
                <a:effectLst/>
                <a:latin typeface="Avenir Light" panose="020B0402020203020204" pitchFamily="34" charset="77"/>
                <a:ea typeface="+mn-ea"/>
                <a:cs typeface="+mn-cs"/>
              </a:rPr>
              <a:t> 28</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80339 Munich</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Germany</a:t>
            </a:r>
            <a:endParaRPr lang="en-US" sz="1200" b="0" i="0" dirty="0">
              <a:solidFill>
                <a:schemeClr val="bg1"/>
              </a:solidFill>
              <a:effectLst/>
              <a:latin typeface="Avenir Light" panose="020B0402020203020204" pitchFamily="34" charset="77"/>
            </a:endParaRPr>
          </a:p>
        </p:txBody>
      </p:sp>
      <p:sp>
        <p:nvSpPr>
          <p:cNvPr id="16" name="Content Placeholder 1">
            <a:extLst>
              <a:ext uri="{FF2B5EF4-FFF2-40B4-BE49-F238E27FC236}">
                <a16:creationId xmlns:a16="http://schemas.microsoft.com/office/drawing/2014/main" id="{A90B2243-41DC-D747-9DA0-36AC5B7EC94F}"/>
              </a:ext>
            </a:extLst>
          </p:cNvPr>
          <p:cNvSpPr txBox="1">
            <a:spLocks/>
          </p:cNvSpPr>
          <p:nvPr userDrawn="1"/>
        </p:nvSpPr>
        <p:spPr>
          <a:xfrm>
            <a:off x="9623388" y="9388475"/>
            <a:ext cx="198120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BUCHAREST </a:t>
            </a:r>
            <a:endParaRPr lang="en-US" sz="1400" dirty="0">
              <a:solidFill>
                <a:schemeClr val="bg1"/>
              </a:solidFill>
              <a:effectLst/>
            </a:endParaRPr>
          </a:p>
          <a:p>
            <a:pPr>
              <a:lnSpc>
                <a:spcPts val="1800"/>
              </a:lnSpc>
            </a:pPr>
            <a:r>
              <a:rPr lang="en-US" sz="1200" b="0" i="0" kern="1200" cap="none" spc="20" baseline="0" dirty="0" err="1">
                <a:solidFill>
                  <a:schemeClr val="bg1"/>
                </a:solidFill>
                <a:effectLst/>
                <a:latin typeface="Avenir Light" panose="020B0402020203020204" pitchFamily="34" charset="77"/>
                <a:ea typeface="+mn-ea"/>
                <a:cs typeface="+mn-cs"/>
              </a:rPr>
              <a:t>Calea</a:t>
            </a:r>
            <a:r>
              <a:rPr lang="en-US" sz="1200" b="0" i="0" kern="1200" cap="none" spc="20" baseline="0" dirty="0">
                <a:solidFill>
                  <a:schemeClr val="bg1"/>
                </a:solidFill>
                <a:effectLst/>
                <a:latin typeface="Avenir Light" panose="020B0402020203020204" pitchFamily="34" charset="77"/>
                <a:ea typeface="+mn-ea"/>
                <a:cs typeface="+mn-cs"/>
              </a:rPr>
              <a:t> </a:t>
            </a:r>
            <a:r>
              <a:rPr lang="en-US" sz="1200" b="0" i="0" kern="1200" cap="none" spc="20" baseline="0" dirty="0" err="1">
                <a:solidFill>
                  <a:schemeClr val="bg1"/>
                </a:solidFill>
                <a:effectLst/>
                <a:latin typeface="Avenir Light" panose="020B0402020203020204" pitchFamily="34" charset="77"/>
                <a:ea typeface="+mn-ea"/>
                <a:cs typeface="+mn-cs"/>
              </a:rPr>
              <a:t>Floreasca</a:t>
            </a:r>
            <a:r>
              <a:rPr lang="en-US" sz="1200" b="0" i="0" kern="1200" cap="none" spc="20" baseline="0" dirty="0">
                <a:solidFill>
                  <a:schemeClr val="bg1"/>
                </a:solidFill>
                <a:effectLst/>
                <a:latin typeface="Avenir Light" panose="020B0402020203020204" pitchFamily="34" charset="77"/>
                <a:ea typeface="+mn-ea"/>
                <a:cs typeface="+mn-cs"/>
              </a:rPr>
              <a:t> 169A 014459 Bucharest </a:t>
            </a: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Romania</a:t>
            </a:r>
            <a:endParaRPr lang="en-US" sz="1200" b="0" i="0" dirty="0">
              <a:solidFill>
                <a:schemeClr val="bg1"/>
              </a:solidFill>
              <a:effectLst/>
              <a:latin typeface="Avenir Light" panose="020B0402020203020204" pitchFamily="34" charset="77"/>
            </a:endParaRPr>
          </a:p>
        </p:txBody>
      </p:sp>
      <p:sp>
        <p:nvSpPr>
          <p:cNvPr id="17" name="Content Placeholder 1">
            <a:extLst>
              <a:ext uri="{FF2B5EF4-FFF2-40B4-BE49-F238E27FC236}">
                <a16:creationId xmlns:a16="http://schemas.microsoft.com/office/drawing/2014/main" id="{8F1ED3EC-77F6-7A4E-8A81-B3571920DBAF}"/>
              </a:ext>
            </a:extLst>
          </p:cNvPr>
          <p:cNvSpPr txBox="1">
            <a:spLocks/>
          </p:cNvSpPr>
          <p:nvPr userDrawn="1"/>
        </p:nvSpPr>
        <p:spPr>
          <a:xfrm>
            <a:off x="11522260" y="9388475"/>
            <a:ext cx="2949390" cy="113007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a:lnSpc>
                <a:spcPts val="1800"/>
              </a:lnSpc>
            </a:pPr>
            <a:r>
              <a:rPr lang="en-US" sz="1400" b="1" i="0" kern="1200" cap="none" spc="20" baseline="0" dirty="0">
                <a:solidFill>
                  <a:schemeClr val="bg1"/>
                </a:solidFill>
                <a:effectLst/>
                <a:latin typeface="Avenir Black" charset="0"/>
                <a:ea typeface="+mn-ea"/>
                <a:cs typeface="+mn-cs"/>
              </a:rPr>
              <a:t>TEL-AVIV </a:t>
            </a:r>
            <a:endParaRPr lang="en-US" sz="1400" dirty="0">
              <a:solidFill>
                <a:schemeClr val="bg1"/>
              </a:solidFill>
              <a:effectLst/>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Ramat </a:t>
            </a:r>
            <a:r>
              <a:rPr lang="en-US" sz="1200" b="0" i="0" kern="1200" cap="none" spc="20" baseline="0" dirty="0" err="1">
                <a:solidFill>
                  <a:schemeClr val="bg1"/>
                </a:solidFill>
                <a:effectLst/>
                <a:latin typeface="Avenir Light" panose="020B0402020203020204" pitchFamily="34" charset="77"/>
                <a:ea typeface="+mn-ea"/>
                <a:cs typeface="+mn-cs"/>
              </a:rPr>
              <a:t>Hachayal</a:t>
            </a:r>
            <a:endParaRPr lang="en-US" sz="1200" b="0" i="0" kern="1200" cap="none" spc="20" baseline="0" dirty="0">
              <a:solidFill>
                <a:schemeClr val="bg1"/>
              </a:solidFill>
              <a:effectLst/>
              <a:latin typeface="Avenir Light" panose="020B0402020203020204" pitchFamily="34" charset="77"/>
              <a:ea typeface="+mn-ea"/>
              <a:cs typeface="+mn-cs"/>
            </a:endParaRPr>
          </a:p>
          <a:p>
            <a:pPr>
              <a:lnSpc>
                <a:spcPts val="1800"/>
              </a:lnSpc>
            </a:pPr>
            <a:r>
              <a:rPr lang="en-US" sz="1200" b="0" i="0" kern="1200" cap="none" spc="20" baseline="0" dirty="0">
                <a:solidFill>
                  <a:schemeClr val="bg1"/>
                </a:solidFill>
                <a:effectLst/>
                <a:latin typeface="Avenir Light" panose="020B0402020203020204" pitchFamily="34" charset="77"/>
                <a:ea typeface="+mn-ea"/>
                <a:cs typeface="+mn-cs"/>
              </a:rPr>
              <a:t>3 </a:t>
            </a:r>
            <a:r>
              <a:rPr lang="en-US" sz="1200" b="0" i="0" kern="1200" cap="none" spc="20" baseline="0" dirty="0" err="1">
                <a:solidFill>
                  <a:schemeClr val="bg1"/>
                </a:solidFill>
                <a:effectLst/>
                <a:latin typeface="Avenir Light" panose="020B0402020203020204" pitchFamily="34" charset="77"/>
                <a:ea typeface="+mn-ea"/>
                <a:cs typeface="+mn-cs"/>
              </a:rPr>
              <a:t>Hanehoshet</a:t>
            </a:r>
            <a:r>
              <a:rPr lang="en-US" sz="1200" b="0" i="0" kern="1200" cap="none" spc="20" baseline="0" dirty="0">
                <a:solidFill>
                  <a:schemeClr val="bg1"/>
                </a:solidFill>
                <a:effectLst/>
                <a:latin typeface="Avenir Light" panose="020B0402020203020204" pitchFamily="34" charset="77"/>
                <a:ea typeface="+mn-ea"/>
                <a:cs typeface="+mn-cs"/>
              </a:rPr>
              <a:t> St Building B, 7th Floor 6971068 Tel Aviv, Israel</a:t>
            </a:r>
            <a:endParaRPr lang="en-US" sz="1200" b="0" i="0" dirty="0">
              <a:solidFill>
                <a:schemeClr val="bg1"/>
              </a:solidFill>
              <a:effectLst/>
              <a:latin typeface="Avenir Light" panose="020B0402020203020204" pitchFamily="34" charset="77"/>
            </a:endParaRPr>
          </a:p>
        </p:txBody>
      </p:sp>
      <p:pic>
        <p:nvPicPr>
          <p:cNvPr id="18" name="Picture 17">
            <a:extLst>
              <a:ext uri="{FF2B5EF4-FFF2-40B4-BE49-F238E27FC236}">
                <a16:creationId xmlns:a16="http://schemas.microsoft.com/office/drawing/2014/main" id="{FD3DA85D-A5DE-C047-8B87-E00877EDAFF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223185" y="10113202"/>
            <a:ext cx="1800000" cy="189673"/>
          </a:xfrm>
          <a:prstGeom prst="rect">
            <a:avLst/>
          </a:prstGeom>
        </p:spPr>
      </p:pic>
    </p:spTree>
    <p:extLst>
      <p:ext uri="{BB962C8B-B14F-4D97-AF65-F5344CB8AC3E}">
        <p14:creationId xmlns:p14="http://schemas.microsoft.com/office/powerpoint/2010/main" val="1148723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itle Placeholder 13"/>
          <p:cNvSpPr>
            <a:spLocks noGrp="1"/>
          </p:cNvSpPr>
          <p:nvPr>
            <p:ph type="title"/>
          </p:nvPr>
        </p:nvSpPr>
        <p:spPr>
          <a:xfrm>
            <a:off x="1080000" y="720000"/>
            <a:ext cx="18000000" cy="720000"/>
          </a:xfrm>
          <a:prstGeom prst="rect">
            <a:avLst/>
          </a:prstGeom>
        </p:spPr>
        <p:txBody>
          <a:bodyPr vert="horz" lIns="0" tIns="45720" rIns="91440" bIns="45720" rtlCol="0" anchor="t" anchorCtr="0">
            <a:noAutofit/>
          </a:bodyPr>
          <a:lstStyle/>
          <a:p>
            <a:r>
              <a:rPr lang="nl-NL" dirty="0"/>
              <a:t>Page </a:t>
            </a:r>
            <a:r>
              <a:rPr lang="nl-NL" dirty="0" err="1"/>
              <a:t>title</a:t>
            </a:r>
            <a:r>
              <a:rPr lang="nl-NL" dirty="0"/>
              <a:t> 42 / 48 </a:t>
            </a:r>
            <a:r>
              <a:rPr lang="nl-NL" dirty="0" err="1"/>
              <a:t>pt</a:t>
            </a:r>
            <a:endParaRPr lang="en-US" dirty="0"/>
          </a:p>
        </p:txBody>
      </p:sp>
      <p:sp>
        <p:nvSpPr>
          <p:cNvPr id="15" name="Text Placeholder 14"/>
          <p:cNvSpPr>
            <a:spLocks noGrp="1"/>
          </p:cNvSpPr>
          <p:nvPr>
            <p:ph type="body" idx="1"/>
          </p:nvPr>
        </p:nvSpPr>
        <p:spPr>
          <a:xfrm>
            <a:off x="1080000" y="1800000"/>
            <a:ext cx="18000000" cy="8280000"/>
          </a:xfrm>
          <a:prstGeom prst="rect">
            <a:avLst/>
          </a:prstGeom>
        </p:spPr>
        <p:txBody>
          <a:bodyPr vert="horz" lIns="0" tIns="45720" rIns="91440" bIns="45720" rtlCol="0">
            <a:noAutofit/>
          </a:body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2" name="Footer Placeholder 1">
            <a:extLst>
              <a:ext uri="{FF2B5EF4-FFF2-40B4-BE49-F238E27FC236}">
                <a16:creationId xmlns:a16="http://schemas.microsoft.com/office/drawing/2014/main" id="{A79631F2-343C-9C41-A9CB-27D031B01144}"/>
              </a:ext>
            </a:extLst>
          </p:cNvPr>
          <p:cNvSpPr>
            <a:spLocks noGrp="1"/>
          </p:cNvSpPr>
          <p:nvPr>
            <p:ph type="ftr" sz="quarter" idx="3"/>
          </p:nvPr>
        </p:nvSpPr>
        <p:spPr>
          <a:xfrm>
            <a:off x="1080000" y="10494000"/>
            <a:ext cx="16200000" cy="360000"/>
          </a:xfrm>
          <a:prstGeom prst="rect">
            <a:avLst/>
          </a:prstGeom>
        </p:spPr>
        <p:txBody>
          <a:bodyPr vert="horz" lIns="0" tIns="45720" rIns="91440" bIns="45720" rtlCol="0" anchor="b" anchorCtr="0"/>
          <a:lstStyle>
            <a:lvl1pPr algn="l">
              <a:lnSpc>
                <a:spcPts val="1400"/>
              </a:lnSpc>
              <a:defRPr sz="1200" b="1" i="0" cap="all" spc="50" baseline="0">
                <a:solidFill>
                  <a:srgbClr val="005285"/>
                </a:solidFill>
              </a:defRPr>
            </a:lvl1pPr>
          </a:lstStyle>
          <a:p>
            <a:r>
              <a:rPr lang="en-US"/>
              <a:t>Presentation name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5" r:id="rId2"/>
    <p:sldLayoutId id="2147483679" r:id="rId3"/>
    <p:sldLayoutId id="2147483696" r:id="rId4"/>
    <p:sldLayoutId id="2147483697" r:id="rId5"/>
    <p:sldLayoutId id="2147483698" r:id="rId6"/>
    <p:sldLayoutId id="2147483700" r:id="rId7"/>
    <p:sldLayoutId id="2147483701" r:id="rId8"/>
    <p:sldLayoutId id="2147483702" r:id="rId9"/>
    <p:sldLayoutId id="2147483703" r:id="rId10"/>
    <p:sldLayoutId id="2147483704" r:id="rId11"/>
    <p:sldLayoutId id="2147483705" r:id="rId12"/>
  </p:sldLayoutIdLst>
  <p:hf sldNum="0" hdr="0" dt="0"/>
  <p:txStyles>
    <p:titleStyle>
      <a:lvl1pPr fontAlgn="t">
        <a:lnSpc>
          <a:spcPts val="4800"/>
        </a:lnSpc>
        <a:defRPr sz="4200" b="1" i="0" cap="none" baseline="0">
          <a:solidFill>
            <a:srgbClr val="005285"/>
          </a:solidFill>
          <a:latin typeface="Avenir Black" charset="0"/>
          <a:ea typeface="+mj-ea"/>
          <a:cs typeface="+mj-cs"/>
        </a:defRPr>
      </a:lvl1pPr>
    </p:titleStyle>
    <p:body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540000" marR="0" indent="-270000" defTabSz="914400" eaLnBrk="1" fontAlgn="auto" latinLnBrk="0" hangingPunct="1">
        <a:lnSpc>
          <a:spcPts val="2600"/>
        </a:lnSpc>
        <a:spcBef>
          <a:spcPts val="0"/>
        </a:spcBef>
        <a:spcAft>
          <a:spcPts val="0"/>
        </a:spcAft>
        <a:buClr>
          <a:schemeClr val="bg1"/>
        </a:buClr>
        <a:buSzPct val="75000"/>
        <a:buFont typeface="Arial" charset="0"/>
        <a:buChar char="•"/>
        <a:tabLst/>
        <a:defRPr sz="1600" b="0" i="0" spc="20" baseline="0">
          <a:solidFill>
            <a:schemeClr val="bg1"/>
          </a:solidFill>
          <a:latin typeface="Avenir Light" charset="0"/>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5285"/>
        </a:solidFill>
        <a:effectLst/>
      </p:bgPr>
    </p:bg>
    <p:spTree>
      <p:nvGrpSpPr>
        <p:cNvPr id="1" name=""/>
        <p:cNvGrpSpPr/>
        <p:nvPr/>
      </p:nvGrpSpPr>
      <p:grpSpPr>
        <a:xfrm>
          <a:off x="0" y="0"/>
          <a:ext cx="0" cy="0"/>
          <a:chOff x="0" y="0"/>
          <a:chExt cx="0" cy="0"/>
        </a:xfrm>
      </p:grpSpPr>
      <p:sp>
        <p:nvSpPr>
          <p:cNvPr id="14" name="Title Placeholder 13"/>
          <p:cNvSpPr>
            <a:spLocks noGrp="1"/>
          </p:cNvSpPr>
          <p:nvPr>
            <p:ph type="title"/>
          </p:nvPr>
        </p:nvSpPr>
        <p:spPr>
          <a:xfrm>
            <a:off x="1080000" y="720000"/>
            <a:ext cx="18000000" cy="720000"/>
          </a:xfrm>
          <a:prstGeom prst="rect">
            <a:avLst/>
          </a:prstGeom>
        </p:spPr>
        <p:txBody>
          <a:bodyPr vert="horz" lIns="0" tIns="45720" rIns="91440" bIns="45720" rtlCol="0" anchor="t" anchorCtr="0">
            <a:noAutofit/>
          </a:bodyPr>
          <a:lstStyle/>
          <a:p>
            <a:r>
              <a:rPr lang="nl-NL" dirty="0"/>
              <a:t>Page </a:t>
            </a:r>
            <a:r>
              <a:rPr lang="nl-NL" dirty="0" err="1"/>
              <a:t>title</a:t>
            </a:r>
            <a:r>
              <a:rPr lang="nl-NL" dirty="0"/>
              <a:t> 42 / 48 </a:t>
            </a:r>
            <a:r>
              <a:rPr lang="nl-NL" dirty="0" err="1"/>
              <a:t>pt</a:t>
            </a:r>
            <a:endParaRPr lang="en-US" dirty="0"/>
          </a:p>
        </p:txBody>
      </p:sp>
      <p:sp>
        <p:nvSpPr>
          <p:cNvPr id="15" name="Text Placeholder 14"/>
          <p:cNvSpPr>
            <a:spLocks noGrp="1"/>
          </p:cNvSpPr>
          <p:nvPr>
            <p:ph type="body" idx="1"/>
          </p:nvPr>
        </p:nvSpPr>
        <p:spPr>
          <a:xfrm>
            <a:off x="1080000" y="1800000"/>
            <a:ext cx="18000000" cy="8280000"/>
          </a:xfrm>
          <a:prstGeom prst="rect">
            <a:avLst/>
          </a:prstGeom>
        </p:spPr>
        <p:txBody>
          <a:bodyPr vert="horz" lIns="0" tIns="45720" rIns="91440" bIns="45720" rtlCol="0">
            <a:noAutofit/>
          </a:body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2" name="Footer Placeholder 1">
            <a:extLst>
              <a:ext uri="{FF2B5EF4-FFF2-40B4-BE49-F238E27FC236}">
                <a16:creationId xmlns:a16="http://schemas.microsoft.com/office/drawing/2014/main" id="{A79631F2-343C-9C41-A9CB-27D031B01144}"/>
              </a:ext>
            </a:extLst>
          </p:cNvPr>
          <p:cNvSpPr>
            <a:spLocks noGrp="1"/>
          </p:cNvSpPr>
          <p:nvPr>
            <p:ph type="ftr" sz="quarter" idx="3"/>
          </p:nvPr>
        </p:nvSpPr>
        <p:spPr>
          <a:xfrm>
            <a:off x="1080000" y="10494000"/>
            <a:ext cx="16200000" cy="360000"/>
          </a:xfrm>
          <a:prstGeom prst="rect">
            <a:avLst/>
          </a:prstGeom>
        </p:spPr>
        <p:txBody>
          <a:bodyPr vert="horz" lIns="0" tIns="45720" rIns="91440" bIns="45720" rtlCol="0" anchor="b" anchorCtr="0"/>
          <a:lstStyle>
            <a:lvl1pPr algn="l">
              <a:lnSpc>
                <a:spcPts val="1400"/>
              </a:lnSpc>
              <a:defRPr sz="1200" b="1" i="0" cap="all" spc="50" baseline="0">
                <a:solidFill>
                  <a:schemeClr val="bg1"/>
                </a:solidFill>
              </a:defRPr>
            </a:lvl1pPr>
          </a:lstStyle>
          <a:p>
            <a:r>
              <a:rPr lang="en-US"/>
              <a:t>Presentation name</a:t>
            </a:r>
            <a:endParaRPr lang="en-US" dirty="0"/>
          </a:p>
        </p:txBody>
      </p:sp>
    </p:spTree>
    <p:extLst>
      <p:ext uri="{BB962C8B-B14F-4D97-AF65-F5344CB8AC3E}">
        <p14:creationId xmlns:p14="http://schemas.microsoft.com/office/powerpoint/2010/main" val="1771618968"/>
      </p:ext>
    </p:extLst>
  </p:cSld>
  <p:clrMap bg1="lt1" tx1="dk1" bg2="lt2" tx2="dk2" accent1="accent1" accent2="accent2" accent3="accent3" accent4="accent4" accent5="accent5" accent6="accent6" hlink="hlink" folHlink="folHlink"/>
  <p:sldLayoutIdLst>
    <p:sldLayoutId id="2147483681" r:id="rId1"/>
    <p:sldLayoutId id="2147483683" r:id="rId2"/>
    <p:sldLayoutId id="2147483684" r:id="rId3"/>
    <p:sldLayoutId id="2147483699" r:id="rId4"/>
  </p:sldLayoutIdLst>
  <p:hf sldNum="0" hdr="0" dt="0"/>
  <p:txStyles>
    <p:titleStyle>
      <a:lvl1pPr fontAlgn="t">
        <a:lnSpc>
          <a:spcPts val="4800"/>
        </a:lnSpc>
        <a:defRPr sz="4200" b="1" i="0" cap="none" baseline="0">
          <a:solidFill>
            <a:srgbClr val="005285"/>
          </a:solidFill>
          <a:latin typeface="Avenir Black" charset="0"/>
          <a:ea typeface="+mj-ea"/>
          <a:cs typeface="+mj-cs"/>
        </a:defRPr>
      </a:lvl1pPr>
    </p:titleStyle>
    <p:body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540000" marR="0" indent="-270000" defTabSz="914400" eaLnBrk="1" fontAlgn="auto" latinLnBrk="0" hangingPunct="1">
        <a:lnSpc>
          <a:spcPts val="2600"/>
        </a:lnSpc>
        <a:spcBef>
          <a:spcPts val="0"/>
        </a:spcBef>
        <a:spcAft>
          <a:spcPts val="0"/>
        </a:spcAft>
        <a:buClr>
          <a:schemeClr val="bg1"/>
        </a:buClr>
        <a:buSzPct val="75000"/>
        <a:buFont typeface="Arial" charset="0"/>
        <a:buChar char="•"/>
        <a:tabLst/>
        <a:defRPr sz="1600" b="0" i="0" spc="20" baseline="0">
          <a:solidFill>
            <a:schemeClr val="bg1"/>
          </a:solidFill>
          <a:latin typeface="Avenir Light" charset="0"/>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5285"/>
        </a:solidFill>
        <a:effectLst/>
      </p:bgPr>
    </p:bg>
    <p:spTree>
      <p:nvGrpSpPr>
        <p:cNvPr id="1" name=""/>
        <p:cNvGrpSpPr/>
        <p:nvPr/>
      </p:nvGrpSpPr>
      <p:grpSpPr>
        <a:xfrm>
          <a:off x="0" y="0"/>
          <a:ext cx="0" cy="0"/>
          <a:chOff x="0" y="0"/>
          <a:chExt cx="0" cy="0"/>
        </a:xfrm>
      </p:grpSpPr>
      <p:sp>
        <p:nvSpPr>
          <p:cNvPr id="14" name="Title Placeholder 13"/>
          <p:cNvSpPr>
            <a:spLocks noGrp="1"/>
          </p:cNvSpPr>
          <p:nvPr>
            <p:ph type="title"/>
          </p:nvPr>
        </p:nvSpPr>
        <p:spPr>
          <a:xfrm>
            <a:off x="1080000" y="720000"/>
            <a:ext cx="18000000" cy="720000"/>
          </a:xfrm>
          <a:prstGeom prst="rect">
            <a:avLst/>
          </a:prstGeom>
        </p:spPr>
        <p:txBody>
          <a:bodyPr vert="horz" lIns="0" tIns="45720" rIns="91440" bIns="45720" rtlCol="0" anchor="t" anchorCtr="0">
            <a:noAutofit/>
          </a:bodyPr>
          <a:lstStyle/>
          <a:p>
            <a:r>
              <a:rPr lang="nl-NL" dirty="0"/>
              <a:t>Page </a:t>
            </a:r>
            <a:r>
              <a:rPr lang="nl-NL" dirty="0" err="1"/>
              <a:t>title</a:t>
            </a:r>
            <a:r>
              <a:rPr lang="nl-NL" dirty="0"/>
              <a:t> 42 / 48 </a:t>
            </a:r>
            <a:r>
              <a:rPr lang="nl-NL" dirty="0" err="1"/>
              <a:t>pt</a:t>
            </a:r>
            <a:endParaRPr lang="en-US" dirty="0"/>
          </a:p>
        </p:txBody>
      </p:sp>
      <p:sp>
        <p:nvSpPr>
          <p:cNvPr id="15" name="Text Placeholder 14"/>
          <p:cNvSpPr>
            <a:spLocks noGrp="1"/>
          </p:cNvSpPr>
          <p:nvPr>
            <p:ph type="body" idx="1"/>
          </p:nvPr>
        </p:nvSpPr>
        <p:spPr>
          <a:xfrm>
            <a:off x="1080000" y="1800000"/>
            <a:ext cx="18000000" cy="8280000"/>
          </a:xfrm>
          <a:prstGeom prst="rect">
            <a:avLst/>
          </a:prstGeom>
        </p:spPr>
        <p:txBody>
          <a:bodyPr vert="horz" lIns="0" tIns="45720" rIns="91440" bIns="45720" rtlCol="0">
            <a:noAutofit/>
          </a:bodyPr>
          <a:lstStyle/>
          <a:p>
            <a:pPr lvl="0"/>
            <a:r>
              <a:rPr lang="en-US" dirty="0"/>
              <a:t>Subheading blue 18 / 22 </a:t>
            </a:r>
            <a:r>
              <a:rPr lang="en-US" dirty="0" err="1"/>
              <a:t>pt</a:t>
            </a:r>
            <a:endParaRPr lang="en-US" dirty="0"/>
          </a:p>
          <a:p>
            <a:pPr lvl="1"/>
            <a:r>
              <a:rPr lang="en-US" dirty="0"/>
              <a:t>Subheading white 18 / 22 </a:t>
            </a:r>
            <a:r>
              <a:rPr lang="en-US" dirty="0" err="1"/>
              <a:t>pt</a:t>
            </a:r>
            <a:endParaRPr lang="en-US" dirty="0"/>
          </a:p>
          <a:p>
            <a:pPr lvl="2"/>
            <a:r>
              <a:rPr lang="en-US" dirty="0"/>
              <a:t>Intro text blue 18 / 30 </a:t>
            </a:r>
            <a:r>
              <a:rPr lang="en-US" dirty="0" err="1"/>
              <a:t>pt</a:t>
            </a:r>
            <a:endParaRPr lang="en-US" dirty="0"/>
          </a:p>
          <a:p>
            <a:pPr lvl="3"/>
            <a:r>
              <a:rPr lang="en-US" dirty="0"/>
              <a:t>Intro text grey 18 / 30 </a:t>
            </a:r>
            <a:r>
              <a:rPr lang="en-US" dirty="0" err="1"/>
              <a:t>pt</a:t>
            </a:r>
            <a:endParaRPr lang="en-US" dirty="0"/>
          </a:p>
          <a:p>
            <a:pPr lvl="4"/>
            <a:r>
              <a:rPr lang="en-US" dirty="0"/>
              <a:t>Body text grey 16 / 28 </a:t>
            </a:r>
            <a:r>
              <a:rPr lang="en-US" dirty="0" err="1"/>
              <a:t>pt</a:t>
            </a:r>
            <a:endParaRPr lang="en-US" dirty="0"/>
          </a:p>
          <a:p>
            <a:pPr lvl="5"/>
            <a:r>
              <a:rPr lang="en-US" dirty="0"/>
              <a:t>Bullet grey 16 / 26 </a:t>
            </a:r>
            <a:r>
              <a:rPr lang="en-US" dirty="0" err="1"/>
              <a:t>pt</a:t>
            </a:r>
            <a:endParaRPr lang="en-US" dirty="0"/>
          </a:p>
          <a:p>
            <a:pPr lvl="6"/>
            <a:r>
              <a:rPr lang="en-US" dirty="0"/>
              <a:t>Bullet white 16 / 26 </a:t>
            </a:r>
            <a:r>
              <a:rPr lang="en-US" dirty="0" err="1"/>
              <a:t>pt</a:t>
            </a:r>
            <a:endParaRPr lang="en-US" dirty="0"/>
          </a:p>
          <a:p>
            <a:pPr lvl="7"/>
            <a:r>
              <a:rPr lang="en-US" dirty="0"/>
              <a:t>Sub-bullet grey 16 / 26 </a:t>
            </a:r>
            <a:r>
              <a:rPr lang="en-US" dirty="0" err="1"/>
              <a:t>pt</a:t>
            </a:r>
            <a:endParaRPr lang="en-US" dirty="0"/>
          </a:p>
          <a:p>
            <a:pPr lvl="8"/>
            <a:r>
              <a:rPr lang="en-US" dirty="0"/>
              <a:t>Sub-bullet white 16 / 26 </a:t>
            </a:r>
            <a:r>
              <a:rPr lang="en-US" dirty="0" err="1"/>
              <a:t>pt</a:t>
            </a:r>
            <a:endParaRPr lang="en-US" dirty="0"/>
          </a:p>
        </p:txBody>
      </p:sp>
      <p:sp>
        <p:nvSpPr>
          <p:cNvPr id="2" name="Footer Placeholder 1">
            <a:extLst>
              <a:ext uri="{FF2B5EF4-FFF2-40B4-BE49-F238E27FC236}">
                <a16:creationId xmlns:a16="http://schemas.microsoft.com/office/drawing/2014/main" id="{A79631F2-343C-9C41-A9CB-27D031B01144}"/>
              </a:ext>
            </a:extLst>
          </p:cNvPr>
          <p:cNvSpPr>
            <a:spLocks noGrp="1"/>
          </p:cNvSpPr>
          <p:nvPr>
            <p:ph type="ftr" sz="quarter" idx="3"/>
          </p:nvPr>
        </p:nvSpPr>
        <p:spPr>
          <a:xfrm>
            <a:off x="1080000" y="10494000"/>
            <a:ext cx="16200000" cy="360000"/>
          </a:xfrm>
          <a:prstGeom prst="rect">
            <a:avLst/>
          </a:prstGeom>
        </p:spPr>
        <p:txBody>
          <a:bodyPr vert="horz" lIns="0" tIns="45720" rIns="91440" bIns="45720" rtlCol="0" anchor="b" anchorCtr="0"/>
          <a:lstStyle>
            <a:lvl1pPr algn="l">
              <a:lnSpc>
                <a:spcPts val="1400"/>
              </a:lnSpc>
              <a:defRPr sz="1200" b="1" i="0" cap="all" spc="50" baseline="0">
                <a:solidFill>
                  <a:srgbClr val="005285"/>
                </a:solidFill>
              </a:defRPr>
            </a:lvl1pPr>
          </a:lstStyle>
          <a:p>
            <a:r>
              <a:rPr lang="en-US"/>
              <a:t>Presentation name</a:t>
            </a:r>
            <a:endParaRPr lang="en-US" dirty="0"/>
          </a:p>
        </p:txBody>
      </p:sp>
    </p:spTree>
    <p:extLst>
      <p:ext uri="{BB962C8B-B14F-4D97-AF65-F5344CB8AC3E}">
        <p14:creationId xmlns:p14="http://schemas.microsoft.com/office/powerpoint/2010/main" val="123195222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4" r:id="rId3"/>
  </p:sldLayoutIdLst>
  <p:hf sldNum="0" hdr="0" dt="0"/>
  <p:txStyles>
    <p:titleStyle>
      <a:lvl1pPr fontAlgn="t">
        <a:lnSpc>
          <a:spcPts val="4800"/>
        </a:lnSpc>
        <a:defRPr sz="4200" b="1" i="0" cap="none" baseline="0">
          <a:solidFill>
            <a:srgbClr val="005285"/>
          </a:solidFill>
          <a:latin typeface="Avenir Black" charset="0"/>
          <a:ea typeface="+mj-ea"/>
          <a:cs typeface="+mj-cs"/>
        </a:defRPr>
      </a:lvl1pPr>
    </p:titleStyle>
    <p:body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110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110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110000"/>
        <a:buFont typeface="Arial" charset="0"/>
        <a:buChar char="•"/>
        <a:tabLst/>
        <a:defRPr sz="1600" b="0" i="0" spc="20" baseline="0">
          <a:solidFill>
            <a:srgbClr val="4E4E4C"/>
          </a:solidFill>
          <a:latin typeface="Avenir Light" charset="0"/>
          <a:ea typeface="+mn-ea"/>
          <a:cs typeface="+mn-cs"/>
        </a:defRPr>
      </a:lvl8pPr>
      <a:lvl9pPr marL="540000" marR="0" indent="-270000" defTabSz="914400" eaLnBrk="1" fontAlgn="auto" latinLnBrk="0" hangingPunct="1">
        <a:lnSpc>
          <a:spcPts val="2600"/>
        </a:lnSpc>
        <a:spcBef>
          <a:spcPts val="0"/>
        </a:spcBef>
        <a:spcAft>
          <a:spcPts val="0"/>
        </a:spcAft>
        <a:buClr>
          <a:schemeClr val="bg1"/>
        </a:buClr>
        <a:buSzPct val="110000"/>
        <a:buFont typeface="Arial" panose="020B0604020202020204" pitchFamily="34" charset="0"/>
        <a:buChar char="•"/>
        <a:tabLst/>
        <a:defRPr sz="1600" b="0" i="0" spc="20" baseline="0">
          <a:solidFill>
            <a:schemeClr val="bg1"/>
          </a:solidFill>
          <a:latin typeface="Avenir Light" charset="0"/>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8.jpg"/><Relationship Id="rId13" Type="http://schemas.openxmlformats.org/officeDocument/2006/relationships/image" Target="../media/image33.jpg"/><Relationship Id="rId18" Type="http://schemas.openxmlformats.org/officeDocument/2006/relationships/image" Target="../media/image38.jpg"/><Relationship Id="rId26" Type="http://schemas.openxmlformats.org/officeDocument/2006/relationships/image" Target="../media/image46.jpg"/><Relationship Id="rId3" Type="http://schemas.openxmlformats.org/officeDocument/2006/relationships/image" Target="../media/image23.jpg"/><Relationship Id="rId21" Type="http://schemas.openxmlformats.org/officeDocument/2006/relationships/image" Target="../media/image41.jpg"/><Relationship Id="rId7" Type="http://schemas.openxmlformats.org/officeDocument/2006/relationships/image" Target="../media/image27.jpg"/><Relationship Id="rId12" Type="http://schemas.openxmlformats.org/officeDocument/2006/relationships/image" Target="../media/image32.jpg"/><Relationship Id="rId17" Type="http://schemas.openxmlformats.org/officeDocument/2006/relationships/image" Target="../media/image37.jpg"/><Relationship Id="rId25" Type="http://schemas.openxmlformats.org/officeDocument/2006/relationships/image" Target="../media/image45.jpg"/><Relationship Id="rId2" Type="http://schemas.openxmlformats.org/officeDocument/2006/relationships/notesSlide" Target="../notesSlides/notesSlide2.xml"/><Relationship Id="rId16" Type="http://schemas.openxmlformats.org/officeDocument/2006/relationships/image" Target="../media/image36.jpg"/><Relationship Id="rId20" Type="http://schemas.openxmlformats.org/officeDocument/2006/relationships/image" Target="../media/image40.jpg"/><Relationship Id="rId29" Type="http://schemas.openxmlformats.org/officeDocument/2006/relationships/image" Target="../media/image49.jpg"/><Relationship Id="rId1" Type="http://schemas.openxmlformats.org/officeDocument/2006/relationships/slideLayout" Target="../slideLayouts/slideLayout4.xml"/><Relationship Id="rId6" Type="http://schemas.openxmlformats.org/officeDocument/2006/relationships/image" Target="../media/image26.jpg"/><Relationship Id="rId11" Type="http://schemas.openxmlformats.org/officeDocument/2006/relationships/image" Target="../media/image31.jpg"/><Relationship Id="rId24" Type="http://schemas.openxmlformats.org/officeDocument/2006/relationships/image" Target="../media/image44.jpg"/><Relationship Id="rId32" Type="http://schemas.openxmlformats.org/officeDocument/2006/relationships/image" Target="../media/image52.jpg"/><Relationship Id="rId5" Type="http://schemas.openxmlformats.org/officeDocument/2006/relationships/image" Target="../media/image25.jpg"/><Relationship Id="rId15" Type="http://schemas.openxmlformats.org/officeDocument/2006/relationships/image" Target="../media/image35.jpg"/><Relationship Id="rId23" Type="http://schemas.openxmlformats.org/officeDocument/2006/relationships/image" Target="../media/image43.jpg"/><Relationship Id="rId28" Type="http://schemas.openxmlformats.org/officeDocument/2006/relationships/image" Target="../media/image48.jpg"/><Relationship Id="rId10" Type="http://schemas.openxmlformats.org/officeDocument/2006/relationships/image" Target="../media/image30.jpg"/><Relationship Id="rId19" Type="http://schemas.openxmlformats.org/officeDocument/2006/relationships/image" Target="../media/image39.jpg"/><Relationship Id="rId31" Type="http://schemas.openxmlformats.org/officeDocument/2006/relationships/image" Target="../media/image51.jpg"/><Relationship Id="rId4" Type="http://schemas.openxmlformats.org/officeDocument/2006/relationships/image" Target="../media/image24.jpg"/><Relationship Id="rId9" Type="http://schemas.openxmlformats.org/officeDocument/2006/relationships/image" Target="../media/image29.jpg"/><Relationship Id="rId14" Type="http://schemas.openxmlformats.org/officeDocument/2006/relationships/image" Target="../media/image34.jpg"/><Relationship Id="rId22" Type="http://schemas.openxmlformats.org/officeDocument/2006/relationships/image" Target="../media/image42.jpg"/><Relationship Id="rId27" Type="http://schemas.openxmlformats.org/officeDocument/2006/relationships/image" Target="../media/image47.jpg"/><Relationship Id="rId30" Type="http://schemas.openxmlformats.org/officeDocument/2006/relationships/image" Target="../media/image5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image" Target="../media/image36.jpg"/><Relationship Id="rId7" Type="http://schemas.openxmlformats.org/officeDocument/2006/relationships/image" Target="../media/image50.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53.jpg"/><Relationship Id="rId5" Type="http://schemas.openxmlformats.org/officeDocument/2006/relationships/image" Target="../media/image27.jpg"/><Relationship Id="rId4" Type="http://schemas.openxmlformats.org/officeDocument/2006/relationships/image" Target="../media/image51.jpg"/></Relationships>
</file>

<file path=ppt/slides/_rels/slide6.xml.rels><?xml version="1.0" encoding="UTF-8" standalone="yes"?>
<Relationships xmlns="http://schemas.openxmlformats.org/package/2006/relationships"><Relationship Id="rId8" Type="http://schemas.openxmlformats.org/officeDocument/2006/relationships/image" Target="../media/image37.jpg"/><Relationship Id="rId3" Type="http://schemas.openxmlformats.org/officeDocument/2006/relationships/image" Target="../media/image50.jpg"/><Relationship Id="rId7" Type="http://schemas.openxmlformats.org/officeDocument/2006/relationships/image" Target="../media/image30.jpg"/><Relationship Id="rId2" Type="http://schemas.openxmlformats.org/officeDocument/2006/relationships/image" Target="../media/image39.jpg"/><Relationship Id="rId1" Type="http://schemas.openxmlformats.org/officeDocument/2006/relationships/slideLayout" Target="../slideLayouts/slideLayout8.xml"/><Relationship Id="rId6" Type="http://schemas.openxmlformats.org/officeDocument/2006/relationships/image" Target="../media/image55.jpg"/><Relationship Id="rId5" Type="http://schemas.openxmlformats.org/officeDocument/2006/relationships/image" Target="../media/image53.jpg"/><Relationship Id="rId10" Type="http://schemas.openxmlformats.org/officeDocument/2006/relationships/image" Target="../media/image44.jpg"/><Relationship Id="rId4" Type="http://schemas.openxmlformats.org/officeDocument/2006/relationships/image" Target="../media/image54.jpg"/><Relationship Id="rId9" Type="http://schemas.openxmlformats.org/officeDocument/2006/relationships/image" Target="../media/image52.jpg"/></Relationships>
</file>

<file path=ppt/slides/_rels/slide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46.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8E772D-122A-7843-9735-1B3A7AF50C98}"/>
              </a:ext>
            </a:extLst>
          </p:cNvPr>
          <p:cNvSpPr>
            <a:spLocks noGrp="1"/>
          </p:cNvSpPr>
          <p:nvPr>
            <p:ph type="title"/>
          </p:nvPr>
        </p:nvSpPr>
        <p:spPr/>
        <p:txBody>
          <a:bodyPr/>
          <a:lstStyle/>
          <a:p>
            <a:r>
              <a:rPr lang="en-US" dirty="0"/>
              <a:t>Hello!</a:t>
            </a:r>
          </a:p>
        </p:txBody>
      </p:sp>
      <p:sp>
        <p:nvSpPr>
          <p:cNvPr id="6" name="Content Placeholder 5">
            <a:extLst>
              <a:ext uri="{FF2B5EF4-FFF2-40B4-BE49-F238E27FC236}">
                <a16:creationId xmlns:a16="http://schemas.microsoft.com/office/drawing/2014/main" id="{0FEF68C4-6CC0-9A42-8C6A-1E91DE6DC560}"/>
              </a:ext>
            </a:extLst>
          </p:cNvPr>
          <p:cNvSpPr>
            <a:spLocks noGrp="1"/>
          </p:cNvSpPr>
          <p:nvPr>
            <p:ph sz="quarter" idx="10"/>
          </p:nvPr>
        </p:nvSpPr>
        <p:spPr/>
        <p:txBody>
          <a:bodyPr lIns="90000"/>
          <a:lstStyle/>
          <a:p>
            <a:pPr lvl="1"/>
            <a:r>
              <a:rPr lang="en-US" dirty="0"/>
              <a:t>Company name</a:t>
            </a:r>
          </a:p>
        </p:txBody>
      </p:sp>
    </p:spTree>
    <p:extLst>
      <p:ext uri="{BB962C8B-B14F-4D97-AF65-F5344CB8AC3E}">
        <p14:creationId xmlns:p14="http://schemas.microsoft.com/office/powerpoint/2010/main" val="3797693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EE5CD69-AB7F-7940-A8B2-72928F382735}"/>
              </a:ext>
            </a:extLst>
          </p:cNvPr>
          <p:cNvGraphicFramePr>
            <a:graphicFrameLocks noGrp="1"/>
          </p:cNvGraphicFramePr>
          <p:nvPr>
            <p:ph sz="quarter" idx="10"/>
            <p:extLst>
              <p:ext uri="{D42A27DB-BD31-4B8C-83A1-F6EECF244321}">
                <p14:modId xmlns:p14="http://schemas.microsoft.com/office/powerpoint/2010/main" val="4080279924"/>
              </p:ext>
            </p:extLst>
          </p:nvPr>
        </p:nvGraphicFramePr>
        <p:xfrm>
          <a:off x="1079500" y="1800225"/>
          <a:ext cx="18000663" cy="828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644C4A43-06A8-584A-B5C0-06853B39B539}"/>
              </a:ext>
            </a:extLst>
          </p:cNvPr>
          <p:cNvSpPr>
            <a:spLocks noGrp="1"/>
          </p:cNvSpPr>
          <p:nvPr>
            <p:ph type="title"/>
          </p:nvPr>
        </p:nvSpPr>
        <p:spPr/>
        <p:txBody>
          <a:bodyPr/>
          <a:lstStyle/>
          <a:p>
            <a:r>
              <a:rPr lang="en-US" dirty="0"/>
              <a:t>Test column chart</a:t>
            </a:r>
          </a:p>
        </p:txBody>
      </p:sp>
      <p:sp>
        <p:nvSpPr>
          <p:cNvPr id="4" name="Footer Placeholder 3">
            <a:extLst>
              <a:ext uri="{FF2B5EF4-FFF2-40B4-BE49-F238E27FC236}">
                <a16:creationId xmlns:a16="http://schemas.microsoft.com/office/drawing/2014/main" id="{AF89A988-E1D5-DD49-B18B-3F81F2ACEA5F}"/>
              </a:ext>
            </a:extLst>
          </p:cNvPr>
          <p:cNvSpPr>
            <a:spLocks noGrp="1"/>
          </p:cNvSpPr>
          <p:nvPr>
            <p:ph type="ftr" sz="quarter" idx="11"/>
          </p:nvPr>
        </p:nvSpPr>
        <p:spPr/>
        <p:txBody>
          <a:bodyPr/>
          <a:lstStyle/>
          <a:p>
            <a:r>
              <a:rPr lang="en-US"/>
              <a:t>Presentation name</a:t>
            </a:r>
            <a:endParaRPr lang="en-US" dirty="0"/>
          </a:p>
        </p:txBody>
      </p:sp>
    </p:spTree>
    <p:extLst>
      <p:ext uri="{BB962C8B-B14F-4D97-AF65-F5344CB8AC3E}">
        <p14:creationId xmlns:p14="http://schemas.microsoft.com/office/powerpoint/2010/main" val="350898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FC37C0F4-DFF5-9A46-96E1-57C73BDE198B}"/>
              </a:ext>
            </a:extLst>
          </p:cNvPr>
          <p:cNvSpPr>
            <a:spLocks noGrp="1"/>
          </p:cNvSpPr>
          <p:nvPr>
            <p:ph sz="quarter" idx="10"/>
          </p:nvPr>
        </p:nvSpPr>
        <p:spPr/>
        <p:txBody>
          <a:bodyPr/>
          <a:lstStyle/>
          <a:p>
            <a:r>
              <a:rPr lang="en-US" dirty="0"/>
              <a:t>CONCEPTION GENERALE</a:t>
            </a:r>
          </a:p>
          <a:p>
            <a:pPr lvl="4"/>
            <a:r>
              <a:rPr lang="en-US" dirty="0"/>
              <a:t>Pendant la phase de conception </a:t>
            </a:r>
            <a:r>
              <a:rPr lang="en-US" dirty="0" err="1"/>
              <a:t>générale</a:t>
            </a:r>
            <a:r>
              <a:rPr lang="en-US" dirty="0"/>
              <a:t> les </a:t>
            </a:r>
            <a:r>
              <a:rPr lang="en-US" dirty="0" err="1"/>
              <a:t>fonctionnalités</a:t>
            </a:r>
            <a:r>
              <a:rPr lang="en-US" dirty="0"/>
              <a:t> et </a:t>
            </a:r>
            <a:r>
              <a:rPr lang="en-US" dirty="0" err="1"/>
              <a:t>besoins</a:t>
            </a:r>
            <a:r>
              <a:rPr lang="en-US" dirty="0"/>
              <a:t> de reporting et </a:t>
            </a:r>
            <a:r>
              <a:rPr lang="en-US" dirty="0" err="1"/>
              <a:t>analyse</a:t>
            </a:r>
            <a:r>
              <a:rPr lang="en-US" dirty="0"/>
              <a:t> de </a:t>
            </a:r>
            <a:r>
              <a:rPr lang="en-US" dirty="0" err="1"/>
              <a:t>l’outil</a:t>
            </a:r>
            <a:r>
              <a:rPr lang="en-US" dirty="0"/>
              <a:t> </a:t>
            </a:r>
            <a:r>
              <a:rPr lang="en-US" dirty="0" err="1"/>
              <a:t>Tagetik</a:t>
            </a:r>
            <a:r>
              <a:rPr lang="en-US" dirty="0"/>
              <a:t> </a:t>
            </a:r>
            <a:r>
              <a:rPr lang="en-US" dirty="0" err="1"/>
              <a:t>sont</a:t>
            </a:r>
            <a:r>
              <a:rPr lang="en-US" dirty="0"/>
              <a:t> </a:t>
            </a:r>
            <a:r>
              <a:rPr lang="en-US" dirty="0" err="1"/>
              <a:t>adressées</a:t>
            </a:r>
            <a:r>
              <a:rPr lang="en-US" dirty="0"/>
              <a:t>. </a:t>
            </a:r>
            <a:r>
              <a:rPr lang="en-US" dirty="0" err="1"/>
              <a:t>Cette</a:t>
            </a:r>
            <a:r>
              <a:rPr lang="en-US" dirty="0"/>
              <a:t> phase </a:t>
            </a:r>
            <a:r>
              <a:rPr lang="en-US" dirty="0" err="1"/>
              <a:t>aborde</a:t>
            </a:r>
            <a:r>
              <a:rPr lang="en-US" dirty="0"/>
              <a:t> le </a:t>
            </a:r>
            <a:r>
              <a:rPr lang="en-US" dirty="0" err="1"/>
              <a:t>modèle</a:t>
            </a:r>
            <a:r>
              <a:rPr lang="en-US" dirty="0"/>
              <a:t> de </a:t>
            </a:r>
            <a:r>
              <a:rPr lang="en-US" dirty="0" err="1"/>
              <a:t>données</a:t>
            </a:r>
            <a:r>
              <a:rPr lang="en-US" dirty="0"/>
              <a:t> </a:t>
            </a:r>
            <a:r>
              <a:rPr lang="en-US" dirty="0" err="1"/>
              <a:t>intégré</a:t>
            </a:r>
            <a:r>
              <a:rPr lang="en-US" dirty="0"/>
              <a:t> et les </a:t>
            </a:r>
            <a:r>
              <a:rPr lang="en-US" dirty="0" err="1"/>
              <a:t>processus</a:t>
            </a:r>
            <a:r>
              <a:rPr lang="en-US" dirty="0"/>
              <a:t> de reporting consolidation et </a:t>
            </a:r>
            <a:r>
              <a:rPr lang="en-US" dirty="0" err="1"/>
              <a:t>contrôle</a:t>
            </a:r>
            <a:r>
              <a:rPr lang="en-US" dirty="0"/>
              <a:t> de </a:t>
            </a:r>
            <a:r>
              <a:rPr lang="en-US" dirty="0" err="1"/>
              <a:t>gestion</a:t>
            </a:r>
            <a:r>
              <a:rPr lang="en-US" dirty="0"/>
              <a:t>. Le </a:t>
            </a:r>
            <a:r>
              <a:rPr lang="en-US" dirty="0" err="1"/>
              <a:t>rendu</a:t>
            </a:r>
            <a:r>
              <a:rPr lang="en-US" dirty="0"/>
              <a:t> – le document de conception Générale – </a:t>
            </a:r>
            <a:r>
              <a:rPr lang="en-US" dirty="0" err="1"/>
              <a:t>est</a:t>
            </a:r>
            <a:r>
              <a:rPr lang="en-US" dirty="0"/>
              <a:t> la base de la conception </a:t>
            </a:r>
            <a:r>
              <a:rPr lang="en-US" dirty="0" err="1"/>
              <a:t>détaillée</a:t>
            </a:r>
            <a:r>
              <a:rPr lang="en-US" dirty="0"/>
              <a:t> qui suit. </a:t>
            </a:r>
          </a:p>
          <a:p>
            <a:pPr lvl="4"/>
            <a:r>
              <a:rPr lang="en-US" dirty="0"/>
              <a:t>La conception Générale </a:t>
            </a:r>
            <a:r>
              <a:rPr lang="en-US" dirty="0" err="1"/>
              <a:t>établit</a:t>
            </a:r>
            <a:r>
              <a:rPr lang="en-US" dirty="0"/>
              <a:t> le lien entre les </a:t>
            </a:r>
            <a:r>
              <a:rPr lang="en-US" dirty="0" err="1"/>
              <a:t>objectifs</a:t>
            </a:r>
            <a:r>
              <a:rPr lang="en-US" dirty="0"/>
              <a:t> du </a:t>
            </a:r>
            <a:r>
              <a:rPr lang="en-US" dirty="0" err="1"/>
              <a:t>projet</a:t>
            </a:r>
            <a:r>
              <a:rPr lang="en-US" dirty="0"/>
              <a:t> </a:t>
            </a:r>
            <a:r>
              <a:rPr lang="en-US" dirty="0" err="1"/>
              <a:t>détaillés</a:t>
            </a:r>
            <a:r>
              <a:rPr lang="en-US" dirty="0"/>
              <a:t> </a:t>
            </a:r>
            <a:r>
              <a:rPr lang="en-US" dirty="0" err="1"/>
              <a:t>durant</a:t>
            </a:r>
            <a:r>
              <a:rPr lang="en-US" dirty="0"/>
              <a:t> phase de </a:t>
            </a:r>
            <a:r>
              <a:rPr lang="en-US" dirty="0" err="1"/>
              <a:t>cadrage</a:t>
            </a:r>
            <a:r>
              <a:rPr lang="en-US" dirty="0"/>
              <a:t> (</a:t>
            </a:r>
            <a:r>
              <a:rPr lang="en-US" dirty="0" err="1"/>
              <a:t>représentée</a:t>
            </a:r>
            <a:r>
              <a:rPr lang="en-US" dirty="0"/>
              <a:t> par le RFI de TCS) et les </a:t>
            </a:r>
            <a:r>
              <a:rPr lang="en-US" dirty="0" err="1"/>
              <a:t>définitions</a:t>
            </a:r>
            <a:r>
              <a:rPr lang="en-US" dirty="0"/>
              <a:t> </a:t>
            </a:r>
            <a:r>
              <a:rPr lang="en-US" dirty="0" err="1"/>
              <a:t>granulaires</a:t>
            </a:r>
            <a:r>
              <a:rPr lang="en-US" dirty="0"/>
              <a:t> de la future application </a:t>
            </a:r>
            <a:r>
              <a:rPr lang="en-US" dirty="0" err="1"/>
              <a:t>Tagetik</a:t>
            </a:r>
            <a:r>
              <a:rPr lang="en-US" dirty="0"/>
              <a:t> </a:t>
            </a:r>
            <a:r>
              <a:rPr lang="en-US" dirty="0" err="1"/>
              <a:t>à</a:t>
            </a:r>
            <a:r>
              <a:rPr lang="en-US" dirty="0"/>
              <a:t> </a:t>
            </a:r>
            <a:r>
              <a:rPr lang="en-US" dirty="0" err="1"/>
              <a:t>venir</a:t>
            </a:r>
            <a:r>
              <a:rPr lang="en-US" dirty="0"/>
              <a:t> </a:t>
            </a:r>
            <a:r>
              <a:rPr lang="en-US" dirty="0" err="1"/>
              <a:t>lors</a:t>
            </a:r>
            <a:r>
              <a:rPr lang="en-US" dirty="0"/>
              <a:t> de la phase de conception </a:t>
            </a:r>
            <a:r>
              <a:rPr lang="en-US" dirty="0" err="1"/>
              <a:t>détaillée</a:t>
            </a:r>
            <a:r>
              <a:rPr lang="en-US" dirty="0"/>
              <a:t>. </a:t>
            </a:r>
          </a:p>
          <a:p>
            <a:pPr lvl="4"/>
            <a:r>
              <a:rPr lang="en-US" dirty="0" err="1"/>
              <a:t>L’architecture</a:t>
            </a:r>
            <a:r>
              <a:rPr lang="en-US" dirty="0"/>
              <a:t> technique de la </a:t>
            </a:r>
            <a:r>
              <a:rPr lang="en-US" dirty="0" err="1"/>
              <a:t>plateforme</a:t>
            </a:r>
            <a:r>
              <a:rPr lang="en-US" dirty="0"/>
              <a:t> </a:t>
            </a:r>
            <a:r>
              <a:rPr lang="en-US" dirty="0" err="1"/>
              <a:t>est</a:t>
            </a:r>
            <a:r>
              <a:rPr lang="en-US" dirty="0"/>
              <a:t> </a:t>
            </a:r>
            <a:r>
              <a:rPr lang="en-US" dirty="0" err="1"/>
              <a:t>définie</a:t>
            </a:r>
            <a:r>
              <a:rPr lang="en-US" dirty="0"/>
              <a:t> pendant </a:t>
            </a:r>
            <a:r>
              <a:rPr lang="en-US" dirty="0" err="1"/>
              <a:t>cette</a:t>
            </a:r>
            <a:r>
              <a:rPr lang="en-US" dirty="0"/>
              <a:t> phase </a:t>
            </a:r>
            <a:r>
              <a:rPr lang="en-US" dirty="0" err="1"/>
              <a:t>également</a:t>
            </a:r>
            <a:r>
              <a:rPr lang="en-US" dirty="0"/>
              <a:t>. </a:t>
            </a:r>
          </a:p>
          <a:p>
            <a:pPr lvl="4"/>
            <a:r>
              <a:rPr lang="en-US" dirty="0"/>
              <a:t>Sur la base du document de conception </a:t>
            </a:r>
            <a:r>
              <a:rPr lang="en-US" dirty="0" err="1"/>
              <a:t>générale</a:t>
            </a:r>
            <a:r>
              <a:rPr lang="en-US" dirty="0"/>
              <a:t>, le </a:t>
            </a:r>
            <a:r>
              <a:rPr lang="en-US" dirty="0" err="1"/>
              <a:t>périmètre</a:t>
            </a:r>
            <a:r>
              <a:rPr lang="en-US" dirty="0"/>
              <a:t> du </a:t>
            </a:r>
            <a:r>
              <a:rPr lang="en-US" dirty="0" err="1"/>
              <a:t>projet</a:t>
            </a:r>
            <a:r>
              <a:rPr lang="en-US" dirty="0"/>
              <a:t> </a:t>
            </a:r>
            <a:r>
              <a:rPr lang="en-US" dirty="0" err="1"/>
              <a:t>peut</a:t>
            </a:r>
            <a:r>
              <a:rPr lang="en-US" dirty="0"/>
              <a:t> </a:t>
            </a:r>
            <a:r>
              <a:rPr lang="en-US" dirty="0" err="1"/>
              <a:t>être</a:t>
            </a:r>
            <a:r>
              <a:rPr lang="en-US" dirty="0"/>
              <a:t> </a:t>
            </a:r>
            <a:r>
              <a:rPr lang="en-US" dirty="0" err="1"/>
              <a:t>figé</a:t>
            </a:r>
            <a:r>
              <a:rPr lang="en-US" dirty="0"/>
              <a:t> et </a:t>
            </a:r>
            <a:r>
              <a:rPr lang="en-US" dirty="0" err="1"/>
              <a:t>Satriun</a:t>
            </a:r>
            <a:r>
              <a:rPr lang="en-US" dirty="0"/>
              <a:t> </a:t>
            </a:r>
            <a:r>
              <a:rPr lang="en-US" dirty="0" err="1"/>
              <a:t>peut</a:t>
            </a:r>
            <a:r>
              <a:rPr lang="en-US" dirty="0"/>
              <a:t> </a:t>
            </a:r>
            <a:r>
              <a:rPr lang="en-US" dirty="0" err="1"/>
              <a:t>s’engager</a:t>
            </a:r>
            <a:r>
              <a:rPr lang="en-US" dirty="0"/>
              <a:t> sur un prix fixe pour le </a:t>
            </a:r>
            <a:r>
              <a:rPr lang="en-US" dirty="0" err="1"/>
              <a:t>restant</a:t>
            </a:r>
            <a:r>
              <a:rPr lang="en-US" dirty="0"/>
              <a:t> du </a:t>
            </a:r>
            <a:r>
              <a:rPr lang="en-US" dirty="0" err="1"/>
              <a:t>projet</a:t>
            </a:r>
            <a:r>
              <a:rPr lang="en-US" dirty="0"/>
              <a:t>. </a:t>
            </a:r>
          </a:p>
          <a:p>
            <a:endParaRPr lang="en-US" dirty="0"/>
          </a:p>
        </p:txBody>
      </p:sp>
      <p:sp>
        <p:nvSpPr>
          <p:cNvPr id="9" name="Title 8">
            <a:extLst>
              <a:ext uri="{FF2B5EF4-FFF2-40B4-BE49-F238E27FC236}">
                <a16:creationId xmlns:a16="http://schemas.microsoft.com/office/drawing/2014/main" id="{F110C7EF-9518-1E44-A6BF-F208C92DD02C}"/>
              </a:ext>
            </a:extLst>
          </p:cNvPr>
          <p:cNvSpPr>
            <a:spLocks noGrp="1"/>
          </p:cNvSpPr>
          <p:nvPr>
            <p:ph type="title"/>
          </p:nvPr>
        </p:nvSpPr>
        <p:spPr/>
        <p:txBody>
          <a:bodyPr/>
          <a:lstStyle/>
          <a:p>
            <a:r>
              <a:rPr lang="en-US"/>
              <a:t>Notre approche </a:t>
            </a:r>
            <a:endParaRPr lang="en-US" dirty="0"/>
          </a:p>
        </p:txBody>
      </p:sp>
      <p:sp>
        <p:nvSpPr>
          <p:cNvPr id="2" name="Footer Placeholder 1">
            <a:extLst>
              <a:ext uri="{FF2B5EF4-FFF2-40B4-BE49-F238E27FC236}">
                <a16:creationId xmlns:a16="http://schemas.microsoft.com/office/drawing/2014/main" id="{FC5AFAAB-E64B-004B-8AB5-339F2D8D1651}"/>
              </a:ext>
            </a:extLst>
          </p:cNvPr>
          <p:cNvSpPr>
            <a:spLocks noGrp="1"/>
          </p:cNvSpPr>
          <p:nvPr>
            <p:ph type="ftr" sz="quarter" idx="11"/>
          </p:nvPr>
        </p:nvSpPr>
        <p:spPr/>
        <p:txBody>
          <a:bodyPr/>
          <a:lstStyle/>
          <a:p>
            <a:r>
              <a:rPr lang="en-US"/>
              <a:t>Presentation name</a:t>
            </a:r>
            <a:endParaRPr lang="en-US" dirty="0"/>
          </a:p>
        </p:txBody>
      </p:sp>
      <p:sp>
        <p:nvSpPr>
          <p:cNvPr id="11" name="Content Placeholder 10">
            <a:extLst>
              <a:ext uri="{FF2B5EF4-FFF2-40B4-BE49-F238E27FC236}">
                <a16:creationId xmlns:a16="http://schemas.microsoft.com/office/drawing/2014/main" id="{B425E85E-0AE1-6E40-BA16-449144D086CE}"/>
              </a:ext>
            </a:extLst>
          </p:cNvPr>
          <p:cNvSpPr>
            <a:spLocks noGrp="1"/>
          </p:cNvSpPr>
          <p:nvPr>
            <p:ph sz="quarter" idx="12"/>
          </p:nvPr>
        </p:nvSpPr>
        <p:spPr>
          <a:xfrm>
            <a:off x="8760960" y="2628124"/>
            <a:ext cx="10080000" cy="7451874"/>
          </a:xfrm>
        </p:spPr>
        <p:txBody>
          <a:bodyPr/>
          <a:lstStyle/>
          <a:p>
            <a:pPr lvl="1"/>
            <a:r>
              <a:rPr lang="fr" dirty="0"/>
              <a:t>Notre rôle</a:t>
            </a:r>
          </a:p>
          <a:p>
            <a:pPr lvl="6"/>
            <a:r>
              <a:rPr lang="fr" dirty="0"/>
              <a:t>Proposer un planning de projet détaillé</a:t>
            </a:r>
          </a:p>
          <a:p>
            <a:pPr lvl="6"/>
            <a:r>
              <a:rPr lang="fr" dirty="0"/>
              <a:t>Animer les séances de travail fonctionnelles</a:t>
            </a:r>
          </a:p>
          <a:p>
            <a:pPr lvl="6"/>
            <a:r>
              <a:rPr lang="fr" dirty="0"/>
              <a:t>Animer les séances de travail IT</a:t>
            </a:r>
          </a:p>
          <a:p>
            <a:pPr lvl="6"/>
            <a:r>
              <a:rPr lang="fr" dirty="0"/>
              <a:t>Rédiger le document de conception générale</a:t>
            </a:r>
          </a:p>
          <a:p>
            <a:pPr lvl="6"/>
            <a:r>
              <a:rPr lang="fr" dirty="0"/>
              <a:t>Rédiger le dossier d’architecture technique</a:t>
            </a:r>
          </a:p>
          <a:p>
            <a:pPr lvl="1"/>
            <a:endParaRPr lang="fr" dirty="0"/>
          </a:p>
          <a:p>
            <a:pPr lvl="1"/>
            <a:r>
              <a:rPr lang="fr" dirty="0"/>
              <a:t>Votre rôle</a:t>
            </a:r>
          </a:p>
          <a:p>
            <a:pPr lvl="6"/>
            <a:r>
              <a:rPr lang="fr" dirty="0"/>
              <a:t>Valider le planning de projet détaillé</a:t>
            </a:r>
          </a:p>
          <a:p>
            <a:pPr lvl="6"/>
            <a:r>
              <a:rPr lang="fr" dirty="0"/>
              <a:t>Participer activement dans les séances de travail</a:t>
            </a:r>
          </a:p>
          <a:p>
            <a:pPr lvl="6"/>
            <a:r>
              <a:rPr lang="fr" dirty="0"/>
              <a:t>Valider le document de conception générale</a:t>
            </a:r>
          </a:p>
          <a:p>
            <a:pPr lvl="6"/>
            <a:r>
              <a:rPr lang="fr" dirty="0"/>
              <a:t>Valider le dossier d’architecture technique</a:t>
            </a:r>
          </a:p>
          <a:p>
            <a:pPr lvl="1"/>
            <a:endParaRPr lang="fr" dirty="0"/>
          </a:p>
          <a:p>
            <a:pPr lvl="1"/>
            <a:r>
              <a:rPr lang="fr" dirty="0"/>
              <a:t>Livrables</a:t>
            </a:r>
          </a:p>
          <a:p>
            <a:pPr lvl="6"/>
            <a:r>
              <a:rPr lang="fr" dirty="0"/>
              <a:t>Planning de projet détaillé</a:t>
            </a:r>
          </a:p>
          <a:p>
            <a:pPr lvl="6"/>
            <a:r>
              <a:rPr lang="fr" dirty="0"/>
              <a:t>Document de conception générale</a:t>
            </a:r>
          </a:p>
          <a:p>
            <a:pPr lvl="6"/>
            <a:r>
              <a:rPr lang="fr" dirty="0"/>
              <a:t>Dossier d’architecture technique</a:t>
            </a:r>
          </a:p>
        </p:txBody>
      </p:sp>
      <p:grpSp>
        <p:nvGrpSpPr>
          <p:cNvPr id="14" name="Group 13">
            <a:extLst>
              <a:ext uri="{FF2B5EF4-FFF2-40B4-BE49-F238E27FC236}">
                <a16:creationId xmlns:a16="http://schemas.microsoft.com/office/drawing/2014/main" id="{D08694D5-FAAB-2142-981C-7F952CC2CD62}"/>
              </a:ext>
            </a:extLst>
          </p:cNvPr>
          <p:cNvGrpSpPr/>
          <p:nvPr/>
        </p:nvGrpSpPr>
        <p:grpSpPr>
          <a:xfrm>
            <a:off x="8756650" y="966400"/>
            <a:ext cx="1247722" cy="1247722"/>
            <a:chOff x="9072063" y="966400"/>
            <a:chExt cx="1247722" cy="1247722"/>
          </a:xfrm>
        </p:grpSpPr>
        <p:sp>
          <p:nvSpPr>
            <p:cNvPr id="12" name="Oval 11">
              <a:extLst>
                <a:ext uri="{FF2B5EF4-FFF2-40B4-BE49-F238E27FC236}">
                  <a16:creationId xmlns:a16="http://schemas.microsoft.com/office/drawing/2014/main" id="{AC4F9CED-C034-A84D-A7B0-630FDD6FDCE5}"/>
                </a:ext>
              </a:extLst>
            </p:cNvPr>
            <p:cNvSpPr/>
            <p:nvPr/>
          </p:nvSpPr>
          <p:spPr>
            <a:xfrm>
              <a:off x="9072063" y="966400"/>
              <a:ext cx="1247722" cy="12477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099C224A-4AB1-9541-8684-77D3A915DA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3850" y="1108187"/>
              <a:ext cx="964149" cy="964149"/>
            </a:xfrm>
            <a:prstGeom prst="rect">
              <a:avLst/>
            </a:prstGeom>
          </p:spPr>
        </p:pic>
      </p:grpSp>
    </p:spTree>
    <p:extLst>
      <p:ext uri="{BB962C8B-B14F-4D97-AF65-F5344CB8AC3E}">
        <p14:creationId xmlns:p14="http://schemas.microsoft.com/office/powerpoint/2010/main" val="2782427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091DBEE-F7C5-9448-B473-EA48FECF9697}"/>
              </a:ext>
            </a:extLst>
          </p:cNvPr>
          <p:cNvSpPr>
            <a:spLocks noGrp="1"/>
          </p:cNvSpPr>
          <p:nvPr>
            <p:ph type="title"/>
          </p:nvPr>
        </p:nvSpPr>
        <p:spPr/>
        <p:txBody>
          <a:bodyPr/>
          <a:lstStyle/>
          <a:p>
            <a:r>
              <a:rPr lang="en-US" dirty="0" err="1"/>
              <a:t>Equipe</a:t>
            </a:r>
            <a:r>
              <a:rPr lang="en-US" dirty="0"/>
              <a:t> – les </a:t>
            </a:r>
            <a:r>
              <a:rPr lang="en-US" dirty="0" err="1"/>
              <a:t>membres-cle</a:t>
            </a:r>
            <a:r>
              <a:rPr lang="en-US" dirty="0"/>
              <a:t>́ </a:t>
            </a:r>
          </a:p>
        </p:txBody>
      </p:sp>
      <p:sp>
        <p:nvSpPr>
          <p:cNvPr id="4" name="Footer Placeholder 3">
            <a:extLst>
              <a:ext uri="{FF2B5EF4-FFF2-40B4-BE49-F238E27FC236}">
                <a16:creationId xmlns:a16="http://schemas.microsoft.com/office/drawing/2014/main" id="{614000D5-02C1-B94E-AD2F-32A789689C53}"/>
              </a:ext>
            </a:extLst>
          </p:cNvPr>
          <p:cNvSpPr>
            <a:spLocks noGrp="1"/>
          </p:cNvSpPr>
          <p:nvPr>
            <p:ph type="ftr" sz="quarter" idx="11"/>
          </p:nvPr>
        </p:nvSpPr>
        <p:spPr/>
        <p:txBody>
          <a:bodyPr/>
          <a:lstStyle/>
          <a:p>
            <a:r>
              <a:rPr lang="en-US"/>
              <a:t>Presentation name</a:t>
            </a:r>
            <a:endParaRPr lang="en-US" dirty="0"/>
          </a:p>
        </p:txBody>
      </p:sp>
      <p:pic>
        <p:nvPicPr>
          <p:cNvPr id="8" name="Picture 7">
            <a:extLst>
              <a:ext uri="{FF2B5EF4-FFF2-40B4-BE49-F238E27FC236}">
                <a16:creationId xmlns:a16="http://schemas.microsoft.com/office/drawing/2014/main" id="{2BF500C6-F43A-F847-A1F7-CCC9E7F95F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92050" y="1920875"/>
            <a:ext cx="1800000" cy="1800000"/>
          </a:xfrm>
          <a:prstGeom prst="rect">
            <a:avLst/>
          </a:prstGeom>
        </p:spPr>
      </p:pic>
      <p:sp>
        <p:nvSpPr>
          <p:cNvPr id="9" name="Content Placeholder 1">
            <a:extLst>
              <a:ext uri="{FF2B5EF4-FFF2-40B4-BE49-F238E27FC236}">
                <a16:creationId xmlns:a16="http://schemas.microsoft.com/office/drawing/2014/main" id="{99BCFEBC-CCDA-CB4D-AA16-3D873E4929E3}"/>
              </a:ext>
            </a:extLst>
          </p:cNvPr>
          <p:cNvSpPr txBox="1">
            <a:spLocks/>
          </p:cNvSpPr>
          <p:nvPr userDrawn="1"/>
        </p:nvSpPr>
        <p:spPr>
          <a:xfrm>
            <a:off x="2492050" y="414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600" b="0" i="0" baseline="0" dirty="0" err="1">
                <a:solidFill>
                  <a:srgbClr val="005285"/>
                </a:solidFill>
                <a:latin typeface="Avenir Light" panose="020B0402020203020204" pitchFamily="34" charset="77"/>
              </a:rPr>
              <a:t>Associé</a:t>
            </a:r>
            <a:r>
              <a:rPr lang="en-US" sz="1600" b="0" i="0" baseline="0" dirty="0">
                <a:solidFill>
                  <a:srgbClr val="005285"/>
                </a:solidFill>
                <a:latin typeface="Avenir Light" panose="020B0402020203020204" pitchFamily="34" charset="77"/>
              </a:rPr>
              <a:t> </a:t>
            </a:r>
            <a:r>
              <a:rPr lang="en-US" sz="1600" b="0" i="0" baseline="0" dirty="0" err="1">
                <a:solidFill>
                  <a:srgbClr val="005285"/>
                </a:solidFill>
                <a:latin typeface="Avenir Light" panose="020B0402020203020204" pitchFamily="34" charset="77"/>
              </a:rPr>
              <a:t>exécutif</a:t>
            </a:r>
            <a:endParaRPr lang="en-US" sz="1600" b="0" i="0" baseline="0" dirty="0">
              <a:solidFill>
                <a:srgbClr val="005285"/>
              </a:solidFill>
              <a:latin typeface="Avenir Light" panose="020B0402020203020204" pitchFamily="34" charset="77"/>
            </a:endParaRPr>
          </a:p>
        </p:txBody>
      </p:sp>
      <p:sp>
        <p:nvSpPr>
          <p:cNvPr id="10" name="Content Placeholder 1">
            <a:extLst>
              <a:ext uri="{FF2B5EF4-FFF2-40B4-BE49-F238E27FC236}">
                <a16:creationId xmlns:a16="http://schemas.microsoft.com/office/drawing/2014/main" id="{B5B83831-B387-0C4B-ABD7-43E9044A1AFA}"/>
              </a:ext>
            </a:extLst>
          </p:cNvPr>
          <p:cNvSpPr txBox="1">
            <a:spLocks/>
          </p:cNvSpPr>
          <p:nvPr userDrawn="1"/>
        </p:nvSpPr>
        <p:spPr>
          <a:xfrm>
            <a:off x="2492050" y="6120000"/>
            <a:ext cx="3240000" cy="396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0"/>
            <a:r>
              <a:rPr lang="fr" sz="1600" b="0" i="0" kern="1200" cap="none" spc="20" baseline="0" dirty="0">
                <a:solidFill>
                  <a:schemeClr val="bg1"/>
                </a:solidFill>
                <a:effectLst/>
                <a:latin typeface="Avenir Light" panose="020B0402020203020204" pitchFamily="34" charset="77"/>
                <a:ea typeface="+mn-ea"/>
                <a:cs typeface="+mn-cs"/>
              </a:rPr>
              <a:t>Michael est un expert CPM – en consolidation et contrôle de gestion. Il a été en charge des conceptions, implémentations et architectures fonctionnelles et techniques lors de nombreux projets </a:t>
            </a:r>
            <a:r>
              <a:rPr lang="fr" sz="1600" b="0" i="0" kern="1200" cap="none" spc="20" baseline="0" dirty="0" err="1">
                <a:solidFill>
                  <a:schemeClr val="bg1"/>
                </a:solidFill>
                <a:effectLst/>
                <a:latin typeface="Avenir Light" panose="020B0402020203020204" pitchFamily="34" charset="77"/>
                <a:ea typeface="+mn-ea"/>
                <a:cs typeface="+mn-cs"/>
              </a:rPr>
              <a:t>Tagetik</a:t>
            </a:r>
            <a:r>
              <a:rPr lang="fr" sz="1600" b="0" i="0" kern="1200" cap="none" spc="20" baseline="0" dirty="0">
                <a:solidFill>
                  <a:schemeClr val="bg1"/>
                </a:solidFill>
                <a:effectLst/>
                <a:latin typeface="Avenir Light" panose="020B0402020203020204" pitchFamily="34" charset="77"/>
                <a:ea typeface="+mn-ea"/>
                <a:cs typeface="+mn-cs"/>
              </a:rPr>
              <a:t>. Fort de cette expérience, il apporte une assurance qualité et les meilleures pratiques au projet TCS.</a:t>
            </a:r>
            <a:endParaRPr lang="fr" sz="1600" b="0" i="0" baseline="0" dirty="0">
              <a:solidFill>
                <a:schemeClr val="bg1"/>
              </a:solidFill>
              <a:effectLst/>
              <a:latin typeface="Avenir Light" panose="020B0402020203020204" pitchFamily="34" charset="77"/>
            </a:endParaRPr>
          </a:p>
        </p:txBody>
      </p:sp>
      <p:sp>
        <p:nvSpPr>
          <p:cNvPr id="11" name="Content Placeholder 1">
            <a:extLst>
              <a:ext uri="{FF2B5EF4-FFF2-40B4-BE49-F238E27FC236}">
                <a16:creationId xmlns:a16="http://schemas.microsoft.com/office/drawing/2014/main" id="{B2625952-5C75-824F-939D-3CD30DC8C1B2}"/>
              </a:ext>
            </a:extLst>
          </p:cNvPr>
          <p:cNvSpPr txBox="1">
            <a:spLocks/>
          </p:cNvSpPr>
          <p:nvPr userDrawn="1"/>
        </p:nvSpPr>
        <p:spPr>
          <a:xfrm>
            <a:off x="2492050" y="387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2000" b="0" i="0" baseline="0" dirty="0">
                <a:latin typeface="Avenir Medium" panose="02000503020000020003" pitchFamily="2" charset="0"/>
              </a:rPr>
              <a:t>Michael Krause</a:t>
            </a:r>
          </a:p>
        </p:txBody>
      </p:sp>
      <p:sp>
        <p:nvSpPr>
          <p:cNvPr id="12" name="Content Placeholder 1">
            <a:extLst>
              <a:ext uri="{FF2B5EF4-FFF2-40B4-BE49-F238E27FC236}">
                <a16:creationId xmlns:a16="http://schemas.microsoft.com/office/drawing/2014/main" id="{C9307A68-748E-9348-AF8A-0C2FE57A2DC0}"/>
              </a:ext>
            </a:extLst>
          </p:cNvPr>
          <p:cNvSpPr txBox="1">
            <a:spLocks/>
          </p:cNvSpPr>
          <p:nvPr userDrawn="1"/>
        </p:nvSpPr>
        <p:spPr>
          <a:xfrm>
            <a:off x="2492050" y="4680000"/>
            <a:ext cx="3240000" cy="693855"/>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400" b="1" i="0" baseline="0" dirty="0">
                <a:solidFill>
                  <a:srgbClr val="005285"/>
                </a:solidFill>
                <a:latin typeface="Avenir Black" panose="02000503020000020003" pitchFamily="2" charset="0"/>
              </a:rPr>
              <a:t>Assurance </a:t>
            </a:r>
            <a:r>
              <a:rPr lang="en-US" sz="1400" b="1" i="0" baseline="0" dirty="0" err="1">
                <a:solidFill>
                  <a:srgbClr val="005285"/>
                </a:solidFill>
                <a:latin typeface="Avenir Black" panose="02000503020000020003" pitchFamily="2" charset="0"/>
              </a:rPr>
              <a:t>qualité</a:t>
            </a:r>
            <a:r>
              <a:rPr lang="en-US" sz="1400" b="1" i="0" baseline="0" dirty="0">
                <a:solidFill>
                  <a:srgbClr val="005285"/>
                </a:solidFill>
                <a:latin typeface="Avenir Black" panose="02000503020000020003" pitchFamily="2" charset="0"/>
              </a:rPr>
              <a:t>,</a:t>
            </a:r>
          </a:p>
          <a:p>
            <a:pPr lvl="4" algn="l">
              <a:lnSpc>
                <a:spcPts val="2200"/>
              </a:lnSpc>
              <a:spcBef>
                <a:spcPts val="0"/>
              </a:spcBef>
            </a:pPr>
            <a:r>
              <a:rPr lang="en-US" sz="1400" b="1" i="0" baseline="0" dirty="0" err="1">
                <a:solidFill>
                  <a:srgbClr val="005285"/>
                </a:solidFill>
                <a:latin typeface="Avenir Black" panose="02000503020000020003" pitchFamily="2" charset="0"/>
              </a:rPr>
              <a:t>Architecte</a:t>
            </a:r>
            <a:r>
              <a:rPr lang="en-US" sz="1400" b="1" i="0" baseline="0" dirty="0">
                <a:solidFill>
                  <a:srgbClr val="005285"/>
                </a:solidFill>
                <a:latin typeface="Avenir Black" panose="02000503020000020003" pitchFamily="2" charset="0"/>
              </a:rPr>
              <a:t> </a:t>
            </a:r>
            <a:r>
              <a:rPr lang="en-US" sz="1400" b="1" i="0" baseline="0" dirty="0" err="1">
                <a:solidFill>
                  <a:srgbClr val="005285"/>
                </a:solidFill>
                <a:latin typeface="Avenir Black" panose="02000503020000020003" pitchFamily="2" charset="0"/>
              </a:rPr>
              <a:t>fonctionnel</a:t>
            </a:r>
            <a:endParaRPr lang="en-US" sz="1400" b="1" i="0" baseline="0" dirty="0">
              <a:solidFill>
                <a:srgbClr val="005285"/>
              </a:solidFill>
              <a:latin typeface="Avenir Black" panose="02000503020000020003" pitchFamily="2" charset="0"/>
            </a:endParaRPr>
          </a:p>
        </p:txBody>
      </p:sp>
      <p:pic>
        <p:nvPicPr>
          <p:cNvPr id="14" name="Picture 13">
            <a:extLst>
              <a:ext uri="{FF2B5EF4-FFF2-40B4-BE49-F238E27FC236}">
                <a16:creationId xmlns:a16="http://schemas.microsoft.com/office/drawing/2014/main" id="{816250E2-D6BC-1C40-88B8-DDB9308BAD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2050" y="1920875"/>
            <a:ext cx="1800000" cy="1800000"/>
          </a:xfrm>
          <a:prstGeom prst="rect">
            <a:avLst/>
          </a:prstGeom>
        </p:spPr>
      </p:pic>
      <p:sp>
        <p:nvSpPr>
          <p:cNvPr id="15" name="Content Placeholder 1">
            <a:extLst>
              <a:ext uri="{FF2B5EF4-FFF2-40B4-BE49-F238E27FC236}">
                <a16:creationId xmlns:a16="http://schemas.microsoft.com/office/drawing/2014/main" id="{4742FEDD-C3D8-5844-9142-B8DF27F65169}"/>
              </a:ext>
            </a:extLst>
          </p:cNvPr>
          <p:cNvSpPr txBox="1">
            <a:spLocks/>
          </p:cNvSpPr>
          <p:nvPr/>
        </p:nvSpPr>
        <p:spPr>
          <a:xfrm>
            <a:off x="6452050" y="414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600" b="0" i="0" baseline="0" dirty="0" err="1">
                <a:solidFill>
                  <a:srgbClr val="005285"/>
                </a:solidFill>
                <a:latin typeface="Avenir Light" panose="020B0402020203020204" pitchFamily="34" charset="77"/>
              </a:rPr>
              <a:t>Directrice</a:t>
            </a:r>
            <a:endParaRPr lang="en-US" sz="1600" b="0" i="0" baseline="0" dirty="0">
              <a:solidFill>
                <a:srgbClr val="005285"/>
              </a:solidFill>
              <a:latin typeface="Avenir Light" panose="020B0402020203020204" pitchFamily="34" charset="77"/>
            </a:endParaRPr>
          </a:p>
        </p:txBody>
      </p:sp>
      <p:sp>
        <p:nvSpPr>
          <p:cNvPr id="16" name="Content Placeholder 1">
            <a:extLst>
              <a:ext uri="{FF2B5EF4-FFF2-40B4-BE49-F238E27FC236}">
                <a16:creationId xmlns:a16="http://schemas.microsoft.com/office/drawing/2014/main" id="{80A220A0-F380-9E49-AF4E-C68C0AF56779}"/>
              </a:ext>
            </a:extLst>
          </p:cNvPr>
          <p:cNvSpPr txBox="1">
            <a:spLocks/>
          </p:cNvSpPr>
          <p:nvPr/>
        </p:nvSpPr>
        <p:spPr>
          <a:xfrm>
            <a:off x="6452050" y="6120000"/>
            <a:ext cx="3240000" cy="396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0"/>
            <a:r>
              <a:rPr lang="fr" sz="1600" b="0" i="0" kern="1200" cap="none" spc="20" baseline="0" dirty="0">
                <a:solidFill>
                  <a:schemeClr val="bg1"/>
                </a:solidFill>
                <a:effectLst/>
                <a:latin typeface="Avenir Light" panose="020B0402020203020204" pitchFamily="34" charset="77"/>
                <a:ea typeface="+mn-ea"/>
                <a:cs typeface="+mn-cs"/>
              </a:rPr>
              <a:t>Véronique est experte en consolidation groupe et contrôle de gestion. Forte d’expériences en conseil sur l’implémentation de solution CPM, mais également au sein de groupes internationaux sur des positions finance groupe, elle est parfaitement équipée pour piloter le projet </a:t>
            </a:r>
            <a:r>
              <a:rPr lang="fr" sz="1600" b="0" i="0" kern="1200" cap="none" spc="20" baseline="0" dirty="0" err="1">
                <a:solidFill>
                  <a:schemeClr val="bg1"/>
                </a:solidFill>
                <a:effectLst/>
                <a:latin typeface="Avenir Light" panose="020B0402020203020204" pitchFamily="34" charset="77"/>
                <a:ea typeface="+mn-ea"/>
                <a:cs typeface="+mn-cs"/>
              </a:rPr>
              <a:t>Tagetik</a:t>
            </a:r>
            <a:r>
              <a:rPr lang="fr" sz="1600" b="0" i="0" kern="1200" cap="none" spc="20" baseline="0" dirty="0">
                <a:solidFill>
                  <a:schemeClr val="bg1"/>
                </a:solidFill>
                <a:effectLst/>
                <a:latin typeface="Avenir Light" panose="020B0402020203020204" pitchFamily="34" charset="77"/>
                <a:ea typeface="+mn-ea"/>
                <a:cs typeface="+mn-cs"/>
              </a:rPr>
              <a:t> TCS.</a:t>
            </a:r>
            <a:endParaRPr lang="fr" sz="1600" b="0" i="0" baseline="0" dirty="0">
              <a:solidFill>
                <a:schemeClr val="bg1"/>
              </a:solidFill>
              <a:effectLst/>
              <a:latin typeface="Avenir Light" panose="020B0402020203020204" pitchFamily="34" charset="77"/>
            </a:endParaRPr>
          </a:p>
        </p:txBody>
      </p:sp>
      <p:sp>
        <p:nvSpPr>
          <p:cNvPr id="17" name="Content Placeholder 1">
            <a:extLst>
              <a:ext uri="{FF2B5EF4-FFF2-40B4-BE49-F238E27FC236}">
                <a16:creationId xmlns:a16="http://schemas.microsoft.com/office/drawing/2014/main" id="{48236117-CC66-3B45-9391-9F6BA485EE8D}"/>
              </a:ext>
            </a:extLst>
          </p:cNvPr>
          <p:cNvSpPr txBox="1">
            <a:spLocks/>
          </p:cNvSpPr>
          <p:nvPr/>
        </p:nvSpPr>
        <p:spPr>
          <a:xfrm>
            <a:off x="6452050" y="387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2000" b="0" i="0" baseline="0" dirty="0" err="1">
                <a:latin typeface="Avenir Medium" panose="02000503020000020003" pitchFamily="2" charset="0"/>
              </a:rPr>
              <a:t>Véronique</a:t>
            </a:r>
            <a:r>
              <a:rPr lang="en-US" sz="2000" b="0" i="0" baseline="0" dirty="0">
                <a:latin typeface="Avenir Medium" panose="02000503020000020003" pitchFamily="2" charset="0"/>
              </a:rPr>
              <a:t> </a:t>
            </a:r>
            <a:r>
              <a:rPr lang="en-US" sz="2000" b="0" i="0" baseline="0" dirty="0" err="1">
                <a:latin typeface="Avenir Medium" panose="02000503020000020003" pitchFamily="2" charset="0"/>
              </a:rPr>
              <a:t>Vincenti</a:t>
            </a:r>
            <a:endParaRPr lang="en-US" sz="2000" b="0" i="0" baseline="0" dirty="0">
              <a:latin typeface="Avenir Medium" panose="02000503020000020003" pitchFamily="2" charset="0"/>
            </a:endParaRPr>
          </a:p>
        </p:txBody>
      </p:sp>
      <p:sp>
        <p:nvSpPr>
          <p:cNvPr id="18" name="Content Placeholder 1">
            <a:extLst>
              <a:ext uri="{FF2B5EF4-FFF2-40B4-BE49-F238E27FC236}">
                <a16:creationId xmlns:a16="http://schemas.microsoft.com/office/drawing/2014/main" id="{4BA3A515-DF64-C345-97CC-ED68CB0F239C}"/>
              </a:ext>
            </a:extLst>
          </p:cNvPr>
          <p:cNvSpPr txBox="1">
            <a:spLocks/>
          </p:cNvSpPr>
          <p:nvPr/>
        </p:nvSpPr>
        <p:spPr>
          <a:xfrm>
            <a:off x="6452050" y="4680000"/>
            <a:ext cx="3240000" cy="693855"/>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fr" sz="1400" b="1" i="0" baseline="0" dirty="0">
                <a:solidFill>
                  <a:srgbClr val="005285"/>
                </a:solidFill>
                <a:latin typeface="Avenir Black" panose="02000503020000020003" pitchFamily="2" charset="0"/>
              </a:rPr>
              <a:t>Directrice de projet, </a:t>
            </a:r>
          </a:p>
          <a:p>
            <a:pPr lvl="4" algn="l">
              <a:lnSpc>
                <a:spcPts val="2200"/>
              </a:lnSpc>
              <a:spcBef>
                <a:spcPts val="0"/>
              </a:spcBef>
            </a:pPr>
            <a:r>
              <a:rPr lang="fr" sz="1400" b="1" i="0" baseline="0" dirty="0">
                <a:solidFill>
                  <a:srgbClr val="005285"/>
                </a:solidFill>
                <a:latin typeface="Avenir Black" panose="02000503020000020003" pitchFamily="2" charset="0"/>
              </a:rPr>
              <a:t>Consultant projet</a:t>
            </a:r>
            <a:endParaRPr lang="en-US" sz="1400" b="1" i="0" baseline="0" dirty="0">
              <a:solidFill>
                <a:srgbClr val="005285"/>
              </a:solidFill>
              <a:latin typeface="Avenir Black" panose="02000503020000020003" pitchFamily="2" charset="0"/>
            </a:endParaRPr>
          </a:p>
        </p:txBody>
      </p:sp>
      <p:pic>
        <p:nvPicPr>
          <p:cNvPr id="20" name="Picture 19">
            <a:extLst>
              <a:ext uri="{FF2B5EF4-FFF2-40B4-BE49-F238E27FC236}">
                <a16:creationId xmlns:a16="http://schemas.microsoft.com/office/drawing/2014/main" id="{64C9AECE-8B0A-DB4B-B4C1-6D57FDB9D5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2050" y="1920875"/>
            <a:ext cx="1800000" cy="1800000"/>
          </a:xfrm>
          <a:prstGeom prst="rect">
            <a:avLst/>
          </a:prstGeom>
        </p:spPr>
      </p:pic>
      <p:sp>
        <p:nvSpPr>
          <p:cNvPr id="21" name="Content Placeholder 1">
            <a:extLst>
              <a:ext uri="{FF2B5EF4-FFF2-40B4-BE49-F238E27FC236}">
                <a16:creationId xmlns:a16="http://schemas.microsoft.com/office/drawing/2014/main" id="{17AE1BFA-25D9-5741-8ECB-421D2A1AADBA}"/>
              </a:ext>
            </a:extLst>
          </p:cNvPr>
          <p:cNvSpPr txBox="1">
            <a:spLocks/>
          </p:cNvSpPr>
          <p:nvPr/>
        </p:nvSpPr>
        <p:spPr>
          <a:xfrm>
            <a:off x="10412050" y="414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600" b="0" i="0" baseline="0" dirty="0">
                <a:solidFill>
                  <a:srgbClr val="005285"/>
                </a:solidFill>
                <a:latin typeface="Avenir Light" panose="020B0402020203020204" pitchFamily="34" charset="77"/>
              </a:rPr>
              <a:t>Senior Manager</a:t>
            </a:r>
          </a:p>
        </p:txBody>
      </p:sp>
      <p:sp>
        <p:nvSpPr>
          <p:cNvPr id="22" name="Content Placeholder 1">
            <a:extLst>
              <a:ext uri="{FF2B5EF4-FFF2-40B4-BE49-F238E27FC236}">
                <a16:creationId xmlns:a16="http://schemas.microsoft.com/office/drawing/2014/main" id="{4F47BEEF-B0D7-9949-9FF5-DB1BF50BCDC4}"/>
              </a:ext>
            </a:extLst>
          </p:cNvPr>
          <p:cNvSpPr txBox="1">
            <a:spLocks/>
          </p:cNvSpPr>
          <p:nvPr/>
        </p:nvSpPr>
        <p:spPr>
          <a:xfrm>
            <a:off x="10412050" y="6120000"/>
            <a:ext cx="3240000" cy="396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0"/>
            <a:r>
              <a:rPr lang="fr" sz="1600" b="0" i="0" kern="1200" cap="none" spc="20" baseline="0" dirty="0">
                <a:solidFill>
                  <a:schemeClr val="bg1"/>
                </a:solidFill>
                <a:effectLst/>
                <a:latin typeface="Avenir Light" panose="020B0402020203020204" pitchFamily="34" charset="77"/>
                <a:ea typeface="+mn-ea"/>
                <a:cs typeface="+mn-cs"/>
              </a:rPr>
              <a:t>Julien est expert en implémentation de solutions CPM et possède de nombreuses années d’expérience en administration d’outils CPM et pilotage du </a:t>
            </a:r>
            <a:r>
              <a:rPr lang="fr" sz="1600" b="0" i="0" kern="1200" cap="none" spc="20" baseline="0" dirty="0" err="1">
                <a:solidFill>
                  <a:schemeClr val="bg1"/>
                </a:solidFill>
                <a:effectLst/>
                <a:latin typeface="Avenir Light" panose="020B0402020203020204" pitchFamily="34" charset="77"/>
                <a:ea typeface="+mn-ea"/>
                <a:cs typeface="+mn-cs"/>
              </a:rPr>
              <a:t>reporting</a:t>
            </a:r>
            <a:r>
              <a:rPr lang="fr" sz="1600" b="0" i="0" kern="1200" cap="none" spc="20" baseline="0" dirty="0">
                <a:solidFill>
                  <a:schemeClr val="bg1"/>
                </a:solidFill>
                <a:effectLst/>
                <a:latin typeface="Avenir Light" panose="020B0402020203020204" pitchFamily="34" charset="77"/>
                <a:ea typeface="+mn-ea"/>
                <a:cs typeface="+mn-cs"/>
              </a:rPr>
              <a:t> groupe. Fort de ces expériences et de sa connaissance </a:t>
            </a:r>
            <a:r>
              <a:rPr lang="fr" sz="1600" b="0" i="0" kern="1200" cap="none" spc="20" baseline="0" dirty="0" err="1">
                <a:solidFill>
                  <a:schemeClr val="bg1"/>
                </a:solidFill>
                <a:effectLst/>
                <a:latin typeface="Avenir Light" panose="020B0402020203020204" pitchFamily="34" charset="77"/>
                <a:ea typeface="+mn-ea"/>
                <a:cs typeface="+mn-cs"/>
              </a:rPr>
              <a:t>Tagetik</a:t>
            </a:r>
            <a:r>
              <a:rPr lang="fr" sz="1600" b="0" i="0" kern="1200" cap="none" spc="20" baseline="0" dirty="0">
                <a:solidFill>
                  <a:schemeClr val="bg1"/>
                </a:solidFill>
                <a:effectLst/>
                <a:latin typeface="Avenir Light" panose="020B0402020203020204" pitchFamily="34" charset="77"/>
                <a:ea typeface="+mn-ea"/>
                <a:cs typeface="+mn-cs"/>
              </a:rPr>
              <a:t>, il assure le paramétrage de l’application </a:t>
            </a:r>
            <a:r>
              <a:rPr lang="fr" sz="1600" b="0" i="0" kern="1200" cap="none" spc="20" baseline="0" dirty="0" err="1">
                <a:solidFill>
                  <a:schemeClr val="bg1"/>
                </a:solidFill>
                <a:effectLst/>
                <a:latin typeface="Avenir Light" panose="020B0402020203020204" pitchFamily="34" charset="77"/>
                <a:ea typeface="+mn-ea"/>
                <a:cs typeface="+mn-cs"/>
              </a:rPr>
              <a:t>Tagetik</a:t>
            </a:r>
            <a:r>
              <a:rPr lang="fr" sz="1600" b="0" i="0" kern="1200" cap="none" spc="20" baseline="0" dirty="0">
                <a:solidFill>
                  <a:schemeClr val="bg1"/>
                </a:solidFill>
                <a:effectLst/>
                <a:latin typeface="Avenir Light" panose="020B0402020203020204" pitchFamily="34" charset="77"/>
                <a:ea typeface="+mn-ea"/>
                <a:cs typeface="+mn-cs"/>
              </a:rPr>
              <a:t> au TCS.</a:t>
            </a:r>
            <a:endParaRPr lang="fr" sz="1600" b="0" i="0" baseline="0" dirty="0">
              <a:solidFill>
                <a:schemeClr val="bg1"/>
              </a:solidFill>
              <a:effectLst/>
              <a:latin typeface="Avenir Light" panose="020B0402020203020204" pitchFamily="34" charset="77"/>
            </a:endParaRPr>
          </a:p>
        </p:txBody>
      </p:sp>
      <p:sp>
        <p:nvSpPr>
          <p:cNvPr id="23" name="Content Placeholder 1">
            <a:extLst>
              <a:ext uri="{FF2B5EF4-FFF2-40B4-BE49-F238E27FC236}">
                <a16:creationId xmlns:a16="http://schemas.microsoft.com/office/drawing/2014/main" id="{E63D6BB2-0A67-5D46-AD56-85CC330081A5}"/>
              </a:ext>
            </a:extLst>
          </p:cNvPr>
          <p:cNvSpPr txBox="1">
            <a:spLocks/>
          </p:cNvSpPr>
          <p:nvPr/>
        </p:nvSpPr>
        <p:spPr>
          <a:xfrm>
            <a:off x="10412050" y="387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2000" b="0" i="0" baseline="0" dirty="0">
                <a:latin typeface="Avenir Medium" panose="02000503020000020003" pitchFamily="2" charset="0"/>
              </a:rPr>
              <a:t>Julien </a:t>
            </a:r>
            <a:r>
              <a:rPr lang="en-US" sz="2000" b="0" i="0" baseline="0" dirty="0" err="1">
                <a:latin typeface="Avenir Medium" panose="02000503020000020003" pitchFamily="2" charset="0"/>
              </a:rPr>
              <a:t>Genand</a:t>
            </a:r>
            <a:endParaRPr lang="en-US" sz="2000" b="0" i="0" baseline="0" dirty="0">
              <a:latin typeface="Avenir Medium" panose="02000503020000020003" pitchFamily="2" charset="0"/>
            </a:endParaRPr>
          </a:p>
        </p:txBody>
      </p:sp>
      <p:sp>
        <p:nvSpPr>
          <p:cNvPr id="24" name="Content Placeholder 1">
            <a:extLst>
              <a:ext uri="{FF2B5EF4-FFF2-40B4-BE49-F238E27FC236}">
                <a16:creationId xmlns:a16="http://schemas.microsoft.com/office/drawing/2014/main" id="{82F8CE2A-A6F6-AF45-B4C9-80A571284D90}"/>
              </a:ext>
            </a:extLst>
          </p:cNvPr>
          <p:cNvSpPr txBox="1">
            <a:spLocks/>
          </p:cNvSpPr>
          <p:nvPr/>
        </p:nvSpPr>
        <p:spPr>
          <a:xfrm>
            <a:off x="10412050" y="4680000"/>
            <a:ext cx="3240000" cy="693855"/>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400" b="1" i="0" baseline="0" dirty="0">
                <a:solidFill>
                  <a:srgbClr val="005285"/>
                </a:solidFill>
                <a:latin typeface="Avenir Black" panose="02000503020000020003" pitchFamily="2" charset="0"/>
              </a:rPr>
              <a:t>Consultant </a:t>
            </a:r>
            <a:r>
              <a:rPr lang="en-US" sz="1400" b="1" i="0" baseline="0" dirty="0" err="1">
                <a:solidFill>
                  <a:srgbClr val="005285"/>
                </a:solidFill>
                <a:latin typeface="Avenir Black" panose="02000503020000020003" pitchFamily="2" charset="0"/>
              </a:rPr>
              <a:t>projet</a:t>
            </a:r>
            <a:endParaRPr lang="en-US" sz="1400" b="1" i="0" baseline="0" dirty="0">
              <a:solidFill>
                <a:srgbClr val="005285"/>
              </a:solidFill>
              <a:latin typeface="Avenir Black" panose="02000503020000020003" pitchFamily="2" charset="0"/>
            </a:endParaRPr>
          </a:p>
        </p:txBody>
      </p:sp>
      <p:pic>
        <p:nvPicPr>
          <p:cNvPr id="26" name="Picture 25">
            <a:extLst>
              <a:ext uri="{FF2B5EF4-FFF2-40B4-BE49-F238E27FC236}">
                <a16:creationId xmlns:a16="http://schemas.microsoft.com/office/drawing/2014/main" id="{A12395C4-2CC4-D647-A455-75DB7B6372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72050" y="1920875"/>
            <a:ext cx="1800000" cy="1800000"/>
          </a:xfrm>
          <a:prstGeom prst="rect">
            <a:avLst/>
          </a:prstGeom>
        </p:spPr>
      </p:pic>
      <p:sp>
        <p:nvSpPr>
          <p:cNvPr id="27" name="Content Placeholder 1">
            <a:extLst>
              <a:ext uri="{FF2B5EF4-FFF2-40B4-BE49-F238E27FC236}">
                <a16:creationId xmlns:a16="http://schemas.microsoft.com/office/drawing/2014/main" id="{284067E5-B2A7-8D43-BCE8-580B3EB57398}"/>
              </a:ext>
            </a:extLst>
          </p:cNvPr>
          <p:cNvSpPr txBox="1">
            <a:spLocks/>
          </p:cNvSpPr>
          <p:nvPr/>
        </p:nvSpPr>
        <p:spPr>
          <a:xfrm>
            <a:off x="14372050" y="414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600" b="0" i="0" baseline="0" dirty="0">
                <a:solidFill>
                  <a:srgbClr val="005285"/>
                </a:solidFill>
                <a:latin typeface="Avenir Light" panose="020B0402020203020204" pitchFamily="34" charset="77"/>
              </a:rPr>
              <a:t>Manager</a:t>
            </a:r>
          </a:p>
        </p:txBody>
      </p:sp>
      <p:sp>
        <p:nvSpPr>
          <p:cNvPr id="28" name="Content Placeholder 1">
            <a:extLst>
              <a:ext uri="{FF2B5EF4-FFF2-40B4-BE49-F238E27FC236}">
                <a16:creationId xmlns:a16="http://schemas.microsoft.com/office/drawing/2014/main" id="{A22C9445-AC49-4441-BD02-086243BF9718}"/>
              </a:ext>
            </a:extLst>
          </p:cNvPr>
          <p:cNvSpPr txBox="1">
            <a:spLocks/>
          </p:cNvSpPr>
          <p:nvPr/>
        </p:nvSpPr>
        <p:spPr>
          <a:xfrm>
            <a:off x="14372050" y="6120000"/>
            <a:ext cx="3240000" cy="396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0"/>
            <a:r>
              <a:rPr lang="fr" sz="1600" b="0" i="0" kern="1200" cap="none" spc="20" baseline="0" dirty="0">
                <a:solidFill>
                  <a:schemeClr val="bg1"/>
                </a:solidFill>
                <a:effectLst/>
                <a:latin typeface="Avenir Light" panose="020B0402020203020204" pitchFamily="34" charset="77"/>
                <a:ea typeface="+mn-ea"/>
                <a:cs typeface="+mn-cs"/>
              </a:rPr>
              <a:t>Nicolas est expert en implémentation de solutions CPM, notamment </a:t>
            </a:r>
            <a:r>
              <a:rPr lang="fr" sz="1600" b="0" i="0" kern="1200" cap="none" spc="20" baseline="0" dirty="0" err="1">
                <a:solidFill>
                  <a:schemeClr val="bg1"/>
                </a:solidFill>
                <a:effectLst/>
                <a:latin typeface="Avenir Light" panose="020B0402020203020204" pitchFamily="34" charset="77"/>
                <a:ea typeface="+mn-ea"/>
                <a:cs typeface="+mn-cs"/>
              </a:rPr>
              <a:t>Tagetik</a:t>
            </a:r>
            <a:r>
              <a:rPr lang="fr" sz="1600" b="0" i="0" kern="1200" cap="none" spc="20" baseline="0" dirty="0">
                <a:solidFill>
                  <a:schemeClr val="bg1"/>
                </a:solidFill>
                <a:effectLst/>
                <a:latin typeface="Avenir Light" panose="020B0402020203020204" pitchFamily="34" charset="77"/>
                <a:ea typeface="+mn-ea"/>
                <a:cs typeface="+mn-cs"/>
              </a:rPr>
              <a:t>. Il possède également une expérience métier en contrôle de gestion. De plus, Nicolas est un expert de l’intégration des données. Fort de ces expériences, il assure le paramétrage de l’application </a:t>
            </a:r>
            <a:r>
              <a:rPr lang="fr" sz="1600" b="0" i="0" kern="1200" cap="none" spc="20" baseline="0" dirty="0" err="1">
                <a:solidFill>
                  <a:schemeClr val="bg1"/>
                </a:solidFill>
                <a:effectLst/>
                <a:latin typeface="Avenir Light" panose="020B0402020203020204" pitchFamily="34" charset="77"/>
                <a:ea typeface="+mn-ea"/>
                <a:cs typeface="+mn-cs"/>
              </a:rPr>
              <a:t>Tagetik</a:t>
            </a:r>
            <a:r>
              <a:rPr lang="fr" sz="1600" b="0" i="0" kern="1200" cap="none" spc="20" baseline="0" dirty="0">
                <a:solidFill>
                  <a:schemeClr val="bg1"/>
                </a:solidFill>
                <a:effectLst/>
                <a:latin typeface="Avenir Light" panose="020B0402020203020204" pitchFamily="34" charset="77"/>
                <a:ea typeface="+mn-ea"/>
                <a:cs typeface="+mn-cs"/>
              </a:rPr>
              <a:t> au TCS.</a:t>
            </a:r>
            <a:endParaRPr lang="fr" sz="1600" b="0" i="0" baseline="0" dirty="0">
              <a:solidFill>
                <a:schemeClr val="bg1"/>
              </a:solidFill>
              <a:effectLst/>
              <a:latin typeface="Avenir Light" panose="020B0402020203020204" pitchFamily="34" charset="77"/>
            </a:endParaRPr>
          </a:p>
        </p:txBody>
      </p:sp>
      <p:sp>
        <p:nvSpPr>
          <p:cNvPr id="29" name="Content Placeholder 1">
            <a:extLst>
              <a:ext uri="{FF2B5EF4-FFF2-40B4-BE49-F238E27FC236}">
                <a16:creationId xmlns:a16="http://schemas.microsoft.com/office/drawing/2014/main" id="{E8DC3D2C-8031-E64A-929D-8F333F6AFF47}"/>
              </a:ext>
            </a:extLst>
          </p:cNvPr>
          <p:cNvSpPr txBox="1">
            <a:spLocks/>
          </p:cNvSpPr>
          <p:nvPr/>
        </p:nvSpPr>
        <p:spPr>
          <a:xfrm>
            <a:off x="14372050" y="3870000"/>
            <a:ext cx="324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2000" b="0" i="0" baseline="0" dirty="0">
                <a:latin typeface="Avenir Medium" panose="02000503020000020003" pitchFamily="2" charset="0"/>
              </a:rPr>
              <a:t>Nicolas Kim</a:t>
            </a:r>
          </a:p>
        </p:txBody>
      </p:sp>
      <p:sp>
        <p:nvSpPr>
          <p:cNvPr id="30" name="Content Placeholder 1">
            <a:extLst>
              <a:ext uri="{FF2B5EF4-FFF2-40B4-BE49-F238E27FC236}">
                <a16:creationId xmlns:a16="http://schemas.microsoft.com/office/drawing/2014/main" id="{DF941B97-0272-1746-8864-EB52EFD129D3}"/>
              </a:ext>
            </a:extLst>
          </p:cNvPr>
          <p:cNvSpPr txBox="1">
            <a:spLocks/>
          </p:cNvSpPr>
          <p:nvPr/>
        </p:nvSpPr>
        <p:spPr>
          <a:xfrm>
            <a:off x="14372050" y="4680000"/>
            <a:ext cx="3240000" cy="693855"/>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400" b="1" i="0" baseline="0" dirty="0">
                <a:solidFill>
                  <a:srgbClr val="005285"/>
                </a:solidFill>
                <a:latin typeface="Avenir Black" panose="02000503020000020003" pitchFamily="2" charset="0"/>
              </a:rPr>
              <a:t>Consultant </a:t>
            </a:r>
            <a:r>
              <a:rPr lang="en-US" sz="1400" b="1" i="0" baseline="0" dirty="0" err="1">
                <a:solidFill>
                  <a:srgbClr val="005285"/>
                </a:solidFill>
                <a:latin typeface="Avenir Black" panose="02000503020000020003" pitchFamily="2" charset="0"/>
              </a:rPr>
              <a:t>projet</a:t>
            </a:r>
            <a:r>
              <a:rPr lang="en-US" sz="1400" b="1" i="0" baseline="0" dirty="0">
                <a:solidFill>
                  <a:srgbClr val="005285"/>
                </a:solidFill>
                <a:latin typeface="Avenir Black" panose="02000503020000020003" pitchFamily="2" charset="0"/>
              </a:rPr>
              <a:t>,</a:t>
            </a:r>
          </a:p>
          <a:p>
            <a:pPr lvl="4" algn="l">
              <a:lnSpc>
                <a:spcPts val="2200"/>
              </a:lnSpc>
              <a:spcBef>
                <a:spcPts val="0"/>
              </a:spcBef>
            </a:pPr>
            <a:r>
              <a:rPr lang="en-US" sz="1400" b="1" i="0" baseline="0" dirty="0">
                <a:solidFill>
                  <a:srgbClr val="005285"/>
                </a:solidFill>
                <a:latin typeface="Avenir Black" panose="02000503020000020003" pitchFamily="2" charset="0"/>
              </a:rPr>
              <a:t>Expert </a:t>
            </a:r>
            <a:r>
              <a:rPr lang="en-US" sz="1400" b="1" i="0" baseline="0" dirty="0" err="1">
                <a:solidFill>
                  <a:srgbClr val="005285"/>
                </a:solidFill>
                <a:latin typeface="Avenir Black" panose="02000503020000020003" pitchFamily="2" charset="0"/>
              </a:rPr>
              <a:t>intégration</a:t>
            </a:r>
            <a:endParaRPr lang="en-US" sz="1400" b="1" i="0" baseline="0" dirty="0">
              <a:solidFill>
                <a:srgbClr val="005285"/>
              </a:solidFill>
              <a:latin typeface="Avenir Black" panose="02000503020000020003" pitchFamily="2" charset="0"/>
            </a:endParaRPr>
          </a:p>
        </p:txBody>
      </p:sp>
    </p:spTree>
    <p:extLst>
      <p:ext uri="{BB962C8B-B14F-4D97-AF65-F5344CB8AC3E}">
        <p14:creationId xmlns:p14="http://schemas.microsoft.com/office/powerpoint/2010/main" val="924620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26112A88-14E0-AB4B-AE6C-0B504D7F30AC}"/>
              </a:ext>
            </a:extLst>
          </p:cNvPr>
          <p:cNvSpPr>
            <a:spLocks noGrp="1"/>
          </p:cNvSpPr>
          <p:nvPr>
            <p:ph type="title"/>
          </p:nvPr>
        </p:nvSpPr>
        <p:spPr>
          <a:xfrm>
            <a:off x="1080000" y="720000"/>
            <a:ext cx="18000000" cy="715581"/>
          </a:xfrm>
        </p:spPr>
        <p:txBody>
          <a:bodyPr/>
          <a:lstStyle/>
          <a:p>
            <a:r>
              <a:rPr lang="en-US" dirty="0" err="1"/>
              <a:t>Equipe</a:t>
            </a:r>
            <a:r>
              <a:rPr lang="en-US" dirty="0"/>
              <a:t> </a:t>
            </a:r>
            <a:r>
              <a:rPr lang="en-US" dirty="0" err="1"/>
              <a:t>projet</a:t>
            </a:r>
            <a:r>
              <a:rPr lang="en-US" dirty="0"/>
              <a:t> </a:t>
            </a:r>
          </a:p>
        </p:txBody>
      </p:sp>
      <p:sp>
        <p:nvSpPr>
          <p:cNvPr id="3" name="Footer Placeholder 2">
            <a:extLst>
              <a:ext uri="{FF2B5EF4-FFF2-40B4-BE49-F238E27FC236}">
                <a16:creationId xmlns:a16="http://schemas.microsoft.com/office/drawing/2014/main" id="{135E9ED7-C619-AA4A-8C86-09BD44D6321F}"/>
              </a:ext>
            </a:extLst>
          </p:cNvPr>
          <p:cNvSpPr>
            <a:spLocks noGrp="1"/>
          </p:cNvSpPr>
          <p:nvPr>
            <p:ph type="ftr" sz="quarter" idx="11"/>
          </p:nvPr>
        </p:nvSpPr>
        <p:spPr/>
        <p:txBody>
          <a:bodyPr/>
          <a:lstStyle/>
          <a:p>
            <a:r>
              <a:rPr lang="en-US"/>
              <a:t>Presentation name</a:t>
            </a:r>
            <a:endParaRPr lang="en-US" dirty="0"/>
          </a:p>
        </p:txBody>
      </p:sp>
      <p:pic>
        <p:nvPicPr>
          <p:cNvPr id="14" name="Picture 13">
            <a:extLst>
              <a:ext uri="{FF2B5EF4-FFF2-40B4-BE49-F238E27FC236}">
                <a16:creationId xmlns:a16="http://schemas.microsoft.com/office/drawing/2014/main" id="{D4A523FB-1AF0-5A4D-8B0E-E0F2C36D11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2050" y="1920875"/>
            <a:ext cx="1800000" cy="1800000"/>
          </a:xfrm>
          <a:prstGeom prst="rect">
            <a:avLst/>
          </a:prstGeom>
        </p:spPr>
      </p:pic>
      <p:sp>
        <p:nvSpPr>
          <p:cNvPr id="15" name="Content Placeholder 1">
            <a:extLst>
              <a:ext uri="{FF2B5EF4-FFF2-40B4-BE49-F238E27FC236}">
                <a16:creationId xmlns:a16="http://schemas.microsoft.com/office/drawing/2014/main" id="{1E22C9AF-F05A-9E4A-BF46-35D629B93A4E}"/>
              </a:ext>
            </a:extLst>
          </p:cNvPr>
          <p:cNvSpPr txBox="1">
            <a:spLocks/>
          </p:cNvSpPr>
          <p:nvPr/>
        </p:nvSpPr>
        <p:spPr>
          <a:xfrm>
            <a:off x="2492050" y="4140000"/>
            <a:ext cx="396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600" b="0" i="0" baseline="0" dirty="0" err="1">
                <a:solidFill>
                  <a:srgbClr val="005285"/>
                </a:solidFill>
                <a:latin typeface="Avenir Light" panose="020B0402020203020204" pitchFamily="34" charset="77"/>
              </a:rPr>
              <a:t>Associé</a:t>
            </a:r>
            <a:r>
              <a:rPr lang="en-US" sz="1600" b="0" i="0" baseline="0" dirty="0">
                <a:solidFill>
                  <a:srgbClr val="005285"/>
                </a:solidFill>
                <a:latin typeface="Avenir Light" panose="020B0402020203020204" pitchFamily="34" charset="77"/>
              </a:rPr>
              <a:t> </a:t>
            </a:r>
            <a:r>
              <a:rPr lang="en-US" sz="1600" b="0" i="0" baseline="0" dirty="0" err="1">
                <a:solidFill>
                  <a:srgbClr val="005285"/>
                </a:solidFill>
                <a:latin typeface="Avenir Light" panose="020B0402020203020204" pitchFamily="34" charset="77"/>
              </a:rPr>
              <a:t>exécutif</a:t>
            </a:r>
            <a:endParaRPr lang="en-US" sz="1600" b="0" i="0" baseline="0" dirty="0">
              <a:solidFill>
                <a:srgbClr val="005285"/>
              </a:solidFill>
              <a:latin typeface="Avenir Light" panose="020B0402020203020204" pitchFamily="34" charset="77"/>
            </a:endParaRPr>
          </a:p>
        </p:txBody>
      </p:sp>
      <p:sp>
        <p:nvSpPr>
          <p:cNvPr id="16" name="Content Placeholder 1">
            <a:extLst>
              <a:ext uri="{FF2B5EF4-FFF2-40B4-BE49-F238E27FC236}">
                <a16:creationId xmlns:a16="http://schemas.microsoft.com/office/drawing/2014/main" id="{560D4F78-DD76-0340-A292-1142CA5176D9}"/>
              </a:ext>
            </a:extLst>
          </p:cNvPr>
          <p:cNvSpPr txBox="1">
            <a:spLocks/>
          </p:cNvSpPr>
          <p:nvPr/>
        </p:nvSpPr>
        <p:spPr>
          <a:xfrm>
            <a:off x="2492050" y="3870000"/>
            <a:ext cx="3960000" cy="367216"/>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2000" b="0" i="0" baseline="0" dirty="0">
                <a:latin typeface="Avenir Medium" panose="02000503020000020003" pitchFamily="2" charset="0"/>
              </a:rPr>
              <a:t>Michael Krause</a:t>
            </a:r>
          </a:p>
        </p:txBody>
      </p:sp>
      <p:sp>
        <p:nvSpPr>
          <p:cNvPr id="17" name="Content Placeholder 1">
            <a:extLst>
              <a:ext uri="{FF2B5EF4-FFF2-40B4-BE49-F238E27FC236}">
                <a16:creationId xmlns:a16="http://schemas.microsoft.com/office/drawing/2014/main" id="{9D775AED-7454-474F-9577-91C18F2345E8}"/>
              </a:ext>
            </a:extLst>
          </p:cNvPr>
          <p:cNvSpPr txBox="1">
            <a:spLocks/>
          </p:cNvSpPr>
          <p:nvPr/>
        </p:nvSpPr>
        <p:spPr>
          <a:xfrm>
            <a:off x="2492050" y="4680000"/>
            <a:ext cx="3960000" cy="693855"/>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400" b="1" i="0" baseline="0" dirty="0">
                <a:solidFill>
                  <a:srgbClr val="005285"/>
                </a:solidFill>
                <a:latin typeface="Avenir Black" panose="02000503020000020003" pitchFamily="2" charset="0"/>
              </a:rPr>
              <a:t>Assurance </a:t>
            </a:r>
            <a:r>
              <a:rPr lang="en-US" sz="1400" b="1" i="0" baseline="0" dirty="0" err="1">
                <a:solidFill>
                  <a:srgbClr val="005285"/>
                </a:solidFill>
                <a:latin typeface="Avenir Black" panose="02000503020000020003" pitchFamily="2" charset="0"/>
              </a:rPr>
              <a:t>qualité</a:t>
            </a:r>
            <a:r>
              <a:rPr lang="en-US" sz="1400" b="1" i="0" baseline="0" dirty="0">
                <a:solidFill>
                  <a:srgbClr val="005285"/>
                </a:solidFill>
                <a:latin typeface="Avenir Black" panose="02000503020000020003" pitchFamily="2" charset="0"/>
              </a:rPr>
              <a:t>,</a:t>
            </a:r>
          </a:p>
          <a:p>
            <a:pPr lvl="4" algn="l">
              <a:lnSpc>
                <a:spcPts val="2200"/>
              </a:lnSpc>
              <a:spcBef>
                <a:spcPts val="0"/>
              </a:spcBef>
            </a:pPr>
            <a:r>
              <a:rPr lang="en-US" sz="1400" b="1" i="0" baseline="0" dirty="0" err="1">
                <a:solidFill>
                  <a:srgbClr val="005285"/>
                </a:solidFill>
                <a:latin typeface="Avenir Black" panose="02000503020000020003" pitchFamily="2" charset="0"/>
              </a:rPr>
              <a:t>Architecte</a:t>
            </a:r>
            <a:r>
              <a:rPr lang="en-US" sz="1400" b="1" i="0" baseline="0" dirty="0">
                <a:solidFill>
                  <a:srgbClr val="005285"/>
                </a:solidFill>
                <a:latin typeface="Avenir Black" panose="02000503020000020003" pitchFamily="2" charset="0"/>
              </a:rPr>
              <a:t> </a:t>
            </a:r>
            <a:r>
              <a:rPr lang="en-US" sz="1400" b="1" i="0" baseline="0" dirty="0" err="1">
                <a:solidFill>
                  <a:srgbClr val="005285"/>
                </a:solidFill>
                <a:latin typeface="Avenir Black" panose="02000503020000020003" pitchFamily="2" charset="0"/>
              </a:rPr>
              <a:t>fonctionnel</a:t>
            </a:r>
            <a:endParaRPr lang="en-US" sz="1400" b="1" i="0" baseline="0" dirty="0">
              <a:solidFill>
                <a:srgbClr val="005285"/>
              </a:solidFill>
              <a:latin typeface="Avenir Black" panose="02000503020000020003" pitchFamily="2" charset="0"/>
            </a:endParaRPr>
          </a:p>
        </p:txBody>
      </p:sp>
      <p:sp>
        <p:nvSpPr>
          <p:cNvPr id="18" name="Content Placeholder 1">
            <a:extLst>
              <a:ext uri="{FF2B5EF4-FFF2-40B4-BE49-F238E27FC236}">
                <a16:creationId xmlns:a16="http://schemas.microsoft.com/office/drawing/2014/main" id="{244656E7-058F-6948-8E5F-CEE5DD33BE4B}"/>
              </a:ext>
            </a:extLst>
          </p:cNvPr>
          <p:cNvSpPr txBox="1">
            <a:spLocks/>
          </p:cNvSpPr>
          <p:nvPr/>
        </p:nvSpPr>
        <p:spPr>
          <a:xfrm>
            <a:off x="2492050" y="5522892"/>
            <a:ext cx="3960000" cy="77093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400" b="0" i="0" baseline="0" dirty="0">
                <a:solidFill>
                  <a:srgbClr val="4E4E4C"/>
                </a:solidFill>
                <a:latin typeface="Avenir Light" panose="020B0402020203020204" pitchFamily="34" charset="77"/>
              </a:rPr>
              <a:t>+41 79 440 5725</a:t>
            </a:r>
          </a:p>
          <a:p>
            <a:pPr lvl="4" algn="l">
              <a:lnSpc>
                <a:spcPts val="2200"/>
              </a:lnSpc>
              <a:spcBef>
                <a:spcPts val="0"/>
              </a:spcBef>
            </a:pPr>
            <a:r>
              <a:rPr lang="en-US" sz="1400" b="0" i="0" baseline="0" dirty="0" err="1">
                <a:solidFill>
                  <a:srgbClr val="4E4E4C"/>
                </a:solidFill>
                <a:latin typeface="Avenir Light" panose="020B0402020203020204" pitchFamily="34" charset="77"/>
              </a:rPr>
              <a:t>michael.krause@satriun.com</a:t>
            </a:r>
            <a:endParaRPr lang="en-US" sz="1400" b="0" i="0" baseline="0" dirty="0">
              <a:solidFill>
                <a:srgbClr val="4E4E4C"/>
              </a:solidFill>
              <a:latin typeface="Avenir Light" panose="020B0402020203020204" pitchFamily="34" charset="77"/>
            </a:endParaRPr>
          </a:p>
        </p:txBody>
      </p:sp>
      <p:sp>
        <p:nvSpPr>
          <p:cNvPr id="19" name="Content Placeholder 1">
            <a:extLst>
              <a:ext uri="{FF2B5EF4-FFF2-40B4-BE49-F238E27FC236}">
                <a16:creationId xmlns:a16="http://schemas.microsoft.com/office/drawing/2014/main" id="{14E921B3-9FC5-A74B-8ECE-692BA72E3EAC}"/>
              </a:ext>
            </a:extLst>
          </p:cNvPr>
          <p:cNvSpPr txBox="1">
            <a:spLocks/>
          </p:cNvSpPr>
          <p:nvPr/>
        </p:nvSpPr>
        <p:spPr>
          <a:xfrm>
            <a:off x="2492050" y="6569074"/>
            <a:ext cx="3960000" cy="3510925"/>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4" algn="l">
              <a:lnSpc>
                <a:spcPts val="2200"/>
              </a:lnSpc>
              <a:spcBef>
                <a:spcPts val="0"/>
              </a:spcBef>
            </a:pPr>
            <a:r>
              <a:rPr lang="en-US" sz="1400" b="1" i="0" baseline="0" dirty="0" err="1">
                <a:solidFill>
                  <a:srgbClr val="005285"/>
                </a:solidFill>
                <a:latin typeface="Avenir Black" panose="02000503020000020003" pitchFamily="2" charset="0"/>
              </a:rPr>
              <a:t>Langues</a:t>
            </a:r>
            <a:endParaRPr lang="en-US" sz="1400" b="1" i="0" baseline="0" dirty="0">
              <a:solidFill>
                <a:srgbClr val="005285"/>
              </a:solidFill>
              <a:latin typeface="Avenir Black" panose="02000503020000020003" pitchFamily="2" charset="0"/>
            </a:endParaRPr>
          </a:p>
          <a:p>
            <a:pPr lvl="4" algn="l">
              <a:lnSpc>
                <a:spcPts val="2200"/>
              </a:lnSpc>
              <a:spcBef>
                <a:spcPts val="0"/>
              </a:spcBef>
            </a:pPr>
            <a:r>
              <a:rPr lang="fr" sz="1400" b="0" i="0" baseline="0" dirty="0">
                <a:solidFill>
                  <a:srgbClr val="4E4E4C"/>
                </a:solidFill>
                <a:latin typeface="Avenir Light" panose="020B0402020203020204" pitchFamily="34" charset="77"/>
              </a:rPr>
              <a:t>Allemand (langue maternelle)</a:t>
            </a:r>
          </a:p>
          <a:p>
            <a:pPr lvl="4" algn="l">
              <a:lnSpc>
                <a:spcPts val="2200"/>
              </a:lnSpc>
              <a:spcBef>
                <a:spcPts val="0"/>
              </a:spcBef>
            </a:pPr>
            <a:r>
              <a:rPr lang="fr" sz="1400" b="0" i="0" baseline="0" dirty="0">
                <a:solidFill>
                  <a:srgbClr val="4E4E4C"/>
                </a:solidFill>
                <a:latin typeface="Avenir Light" panose="020B0402020203020204" pitchFamily="34" charset="77"/>
              </a:rPr>
              <a:t>Italien (langue maternelle)</a:t>
            </a:r>
          </a:p>
          <a:p>
            <a:pPr lvl="4" algn="l">
              <a:lnSpc>
                <a:spcPts val="2200"/>
              </a:lnSpc>
              <a:spcBef>
                <a:spcPts val="0"/>
              </a:spcBef>
            </a:pPr>
            <a:r>
              <a:rPr lang="fr" sz="1400" b="0" i="0" baseline="0" dirty="0">
                <a:solidFill>
                  <a:srgbClr val="4E4E4C"/>
                </a:solidFill>
                <a:latin typeface="Avenir Light" panose="020B0402020203020204" pitchFamily="34" charset="77"/>
              </a:rPr>
              <a:t>Anglais (courant)</a:t>
            </a:r>
          </a:p>
          <a:p>
            <a:pPr lvl="4" algn="l">
              <a:lnSpc>
                <a:spcPts val="2200"/>
              </a:lnSpc>
              <a:spcBef>
                <a:spcPts val="0"/>
              </a:spcBef>
            </a:pPr>
            <a:r>
              <a:rPr lang="fr" sz="1400" b="0" i="0" baseline="0" dirty="0">
                <a:solidFill>
                  <a:srgbClr val="4E4E4C"/>
                </a:solidFill>
                <a:latin typeface="Avenir Light" panose="020B0402020203020204" pitchFamily="34" charset="77"/>
              </a:rPr>
              <a:t>Français (bonnes connaissances)</a:t>
            </a:r>
          </a:p>
          <a:p>
            <a:pPr lvl="4" algn="l">
              <a:lnSpc>
                <a:spcPts val="2200"/>
              </a:lnSpc>
              <a:spcBef>
                <a:spcPts val="0"/>
              </a:spcBef>
            </a:pPr>
            <a:r>
              <a:rPr lang="fr" sz="1400" b="0" i="0" baseline="0" dirty="0">
                <a:solidFill>
                  <a:srgbClr val="4E4E4C"/>
                </a:solidFill>
                <a:latin typeface="Avenir Light" panose="020B0402020203020204" pitchFamily="34" charset="77"/>
              </a:rPr>
              <a:t>Espagnol (connaissance de base)</a:t>
            </a:r>
          </a:p>
          <a:p>
            <a:pPr lvl="4" algn="l">
              <a:lnSpc>
                <a:spcPts val="2200"/>
              </a:lnSpc>
              <a:spcBef>
                <a:spcPts val="0"/>
              </a:spcBef>
            </a:pPr>
            <a:endParaRPr lang="fr" sz="1400" b="0" i="0" baseline="0" dirty="0">
              <a:solidFill>
                <a:srgbClr val="4E4E4C"/>
              </a:solidFill>
              <a:latin typeface="Avenir Light" panose="020B0402020203020204" pitchFamily="34" charset="77"/>
            </a:endParaRPr>
          </a:p>
          <a:p>
            <a:pPr lvl="4" algn="l">
              <a:lnSpc>
                <a:spcPts val="2200"/>
              </a:lnSpc>
              <a:spcBef>
                <a:spcPts val="0"/>
              </a:spcBef>
            </a:pPr>
            <a:r>
              <a:rPr lang="en-US" sz="1400" b="1" i="0" baseline="0" dirty="0">
                <a:solidFill>
                  <a:srgbClr val="005285"/>
                </a:solidFill>
                <a:latin typeface="Avenir Black" panose="02000503020000020003" pitchFamily="2" charset="0"/>
              </a:rPr>
              <a:t>Formation</a:t>
            </a:r>
          </a:p>
          <a:p>
            <a:pPr lvl="4" algn="l">
              <a:lnSpc>
                <a:spcPts val="2200"/>
              </a:lnSpc>
              <a:spcBef>
                <a:spcPts val="0"/>
              </a:spcBef>
            </a:pPr>
            <a:r>
              <a:rPr lang="en-US" sz="1400" b="0" i="0" baseline="0" dirty="0">
                <a:solidFill>
                  <a:srgbClr val="4E4E4C"/>
                </a:solidFill>
                <a:latin typeface="Avenir Light" panose="020B0402020203020204" pitchFamily="34" charset="77"/>
              </a:rPr>
              <a:t>Master of Business Administration</a:t>
            </a:r>
          </a:p>
          <a:p>
            <a:pPr lvl="4" algn="l">
              <a:lnSpc>
                <a:spcPts val="2200"/>
              </a:lnSpc>
              <a:spcBef>
                <a:spcPts val="0"/>
              </a:spcBef>
            </a:pPr>
            <a:r>
              <a:rPr lang="en-US" sz="1400" b="0" i="0" baseline="0" dirty="0">
                <a:solidFill>
                  <a:srgbClr val="4E4E4C"/>
                </a:solidFill>
                <a:latin typeface="Avenir Light" panose="020B0402020203020204" pitchFamily="34" charset="77"/>
              </a:rPr>
              <a:t>Master of International Economic Sciences</a:t>
            </a:r>
            <a:endParaRPr lang="fr" sz="1400" b="0" i="0" baseline="0" dirty="0">
              <a:solidFill>
                <a:srgbClr val="4E4E4C"/>
              </a:solidFill>
              <a:latin typeface="Avenir Light" panose="020B0402020203020204" pitchFamily="34" charset="77"/>
            </a:endParaRPr>
          </a:p>
          <a:p>
            <a:pPr lvl="4" algn="l">
              <a:lnSpc>
                <a:spcPts val="2200"/>
              </a:lnSpc>
              <a:spcBef>
                <a:spcPts val="0"/>
              </a:spcBef>
            </a:pPr>
            <a:endParaRPr lang="en-US" sz="1400" b="1" i="0" baseline="0" dirty="0">
              <a:solidFill>
                <a:srgbClr val="005285"/>
              </a:solidFill>
              <a:latin typeface="Avenir Black" panose="02000503020000020003" pitchFamily="2" charset="0"/>
            </a:endParaRPr>
          </a:p>
        </p:txBody>
      </p:sp>
      <p:sp>
        <p:nvSpPr>
          <p:cNvPr id="20" name="Content Placeholder 1">
            <a:extLst>
              <a:ext uri="{FF2B5EF4-FFF2-40B4-BE49-F238E27FC236}">
                <a16:creationId xmlns:a16="http://schemas.microsoft.com/office/drawing/2014/main" id="{D0AEC9E5-5764-424C-9237-57FF5F1C61C6}"/>
              </a:ext>
            </a:extLst>
          </p:cNvPr>
          <p:cNvSpPr txBox="1">
            <a:spLocks/>
          </p:cNvSpPr>
          <p:nvPr/>
        </p:nvSpPr>
        <p:spPr>
          <a:xfrm>
            <a:off x="7380000" y="1800000"/>
            <a:ext cx="11700000" cy="8280000"/>
          </a:xfrm>
          <a:prstGeom prst="rect">
            <a:avLst/>
          </a:prstGeom>
        </p:spPr>
        <p:txBody>
          <a:bodyPr vert="horz" lIns="0" tIns="45720" rIns="91440" bIns="45720" numCol="2"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pPr lvl="0"/>
            <a:r>
              <a:rPr lang="fr" sz="1400" b="1" i="0" kern="1200" cap="none" spc="20" baseline="0" dirty="0">
                <a:solidFill>
                  <a:schemeClr val="bg1"/>
                </a:solidFill>
                <a:effectLst/>
                <a:latin typeface="Avenir Black" panose="02000503020000020003" pitchFamily="2" charset="0"/>
                <a:ea typeface="+mn-ea"/>
                <a:cs typeface="+mn-cs"/>
              </a:rPr>
              <a:t>Expérience professionnelle</a:t>
            </a:r>
          </a:p>
          <a:p>
            <a:pPr lvl="0"/>
            <a:r>
              <a:rPr lang="fr" sz="1400" b="0" i="0" kern="1200" cap="none" spc="20" baseline="0" dirty="0">
                <a:solidFill>
                  <a:schemeClr val="bg1"/>
                </a:solidFill>
                <a:effectLst/>
                <a:latin typeface="Avenir Light" panose="020B0402020203020204" pitchFamily="34" charset="77"/>
                <a:ea typeface="+mn-ea"/>
                <a:cs typeface="+mn-cs"/>
              </a:rPr>
              <a:t>Associé exécutif chez </a:t>
            </a:r>
            <a:r>
              <a:rPr lang="fr" sz="1400" b="0" i="0" kern="1200" cap="none" spc="20" baseline="0" dirty="0" err="1">
                <a:solidFill>
                  <a:schemeClr val="bg1"/>
                </a:solidFill>
                <a:effectLst/>
                <a:latin typeface="Avenir Light" panose="020B0402020203020204" pitchFamily="34" charset="77"/>
                <a:ea typeface="+mn-ea"/>
                <a:cs typeface="+mn-cs"/>
              </a:rPr>
              <a:t>Satriun</a:t>
            </a:r>
            <a:r>
              <a:rPr lang="fr" sz="1400" b="0" i="0" kern="1200" cap="none" spc="20" baseline="0" dirty="0">
                <a:solidFill>
                  <a:schemeClr val="bg1"/>
                </a:solidFill>
                <a:effectLst/>
                <a:latin typeface="Avenir Light" panose="020B0402020203020204" pitchFamily="34" charset="77"/>
                <a:ea typeface="+mn-ea"/>
                <a:cs typeface="+mn-cs"/>
              </a:rPr>
              <a:t>, Suisse (2016 – présent)</a:t>
            </a:r>
          </a:p>
          <a:p>
            <a:pPr lvl="0"/>
            <a:r>
              <a:rPr lang="fr" sz="1400" b="0" i="0" kern="1200" cap="none" spc="20" baseline="0" dirty="0">
                <a:solidFill>
                  <a:schemeClr val="bg1"/>
                </a:solidFill>
                <a:effectLst/>
                <a:latin typeface="Avenir Light" panose="020B0402020203020204" pitchFamily="34" charset="77"/>
                <a:ea typeface="+mn-ea"/>
                <a:cs typeface="+mn-cs"/>
              </a:rPr>
              <a:t>Senior Manager chez </a:t>
            </a:r>
            <a:r>
              <a:rPr lang="fr" sz="1400" b="0" i="0" kern="1200" cap="none" spc="20" baseline="0" dirty="0" err="1">
                <a:solidFill>
                  <a:schemeClr val="bg1"/>
                </a:solidFill>
                <a:effectLst/>
                <a:latin typeface="Avenir Light" panose="020B0402020203020204" pitchFamily="34" charset="77"/>
                <a:ea typeface="+mn-ea"/>
                <a:cs typeface="+mn-cs"/>
              </a:rPr>
              <a:t>PwC</a:t>
            </a:r>
            <a:r>
              <a:rPr lang="fr" sz="1400" b="0" i="0" kern="1200" cap="none" spc="20" baseline="0" dirty="0">
                <a:solidFill>
                  <a:schemeClr val="bg1"/>
                </a:solidFill>
                <a:effectLst/>
                <a:latin typeface="Avenir Light" panose="020B0402020203020204" pitchFamily="34" charset="77"/>
                <a:ea typeface="+mn-ea"/>
                <a:cs typeface="+mn-cs"/>
              </a:rPr>
              <a:t>, Suisse (2010 – 2016)</a:t>
            </a:r>
          </a:p>
          <a:p>
            <a:pPr lvl="0"/>
            <a:r>
              <a:rPr lang="fr" sz="1400" b="0" i="0" kern="1200" cap="none" spc="20" baseline="0" dirty="0">
                <a:solidFill>
                  <a:schemeClr val="bg1"/>
                </a:solidFill>
                <a:effectLst/>
                <a:latin typeface="Avenir Light" panose="020B0402020203020204" pitchFamily="34" charset="77"/>
                <a:ea typeface="+mn-ea"/>
                <a:cs typeface="+mn-cs"/>
              </a:rPr>
              <a:t>Business Consultant chez </a:t>
            </a:r>
            <a:r>
              <a:rPr lang="fr" sz="1400" b="0" i="0" kern="1200" cap="none" spc="20" baseline="0" dirty="0" err="1">
                <a:solidFill>
                  <a:schemeClr val="bg1"/>
                </a:solidFill>
                <a:effectLst/>
                <a:latin typeface="Avenir Light" panose="020B0402020203020204" pitchFamily="34" charset="77"/>
                <a:ea typeface="+mn-ea"/>
                <a:cs typeface="+mn-cs"/>
              </a:rPr>
              <a:t>BearingPoint</a:t>
            </a:r>
            <a:r>
              <a:rPr lang="fr" sz="1400" b="0" i="0" kern="1200" cap="none" spc="20" baseline="0" dirty="0">
                <a:solidFill>
                  <a:schemeClr val="bg1"/>
                </a:solidFill>
                <a:effectLst/>
                <a:latin typeface="Avenir Light" panose="020B0402020203020204" pitchFamily="34" charset="77"/>
                <a:ea typeface="+mn-ea"/>
                <a:cs typeface="+mn-cs"/>
              </a:rPr>
              <a:t>, Allemagne (2007 – 2010)</a:t>
            </a: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r>
              <a:rPr lang="fr" sz="1400" b="1" i="0" kern="1200" cap="none" spc="20" baseline="0" dirty="0">
                <a:solidFill>
                  <a:schemeClr val="bg1"/>
                </a:solidFill>
                <a:effectLst/>
                <a:latin typeface="Avenir Black" panose="02000503020000020003" pitchFamily="2" charset="0"/>
                <a:ea typeface="+mn-ea"/>
                <a:cs typeface="+mn-cs"/>
              </a:rPr>
              <a:t>Profil</a:t>
            </a:r>
          </a:p>
          <a:p>
            <a:pPr lvl="0"/>
            <a:r>
              <a:rPr lang="fr" sz="1400" b="0" i="0" kern="1200" cap="none" spc="20" baseline="0" dirty="0">
                <a:solidFill>
                  <a:schemeClr val="bg1"/>
                </a:solidFill>
                <a:effectLst/>
                <a:latin typeface="Avenir Light" panose="020B0402020203020204" pitchFamily="34" charset="77"/>
                <a:ea typeface="+mn-ea"/>
                <a:cs typeface="+mn-cs"/>
              </a:rPr>
              <a:t>Plus de 12 ans d’expérience conseil, dont 9 ans en grand cabinet de conseil, en finance groupe et contrôle de gestion, pilotage, conception et mise en œuvre de projets et solutions de transformation de la fonction finance et pilotage de la performance (</a:t>
            </a:r>
            <a:r>
              <a:rPr lang="fr" sz="1400" b="0" i="0" kern="1200" cap="none" spc="20" baseline="0" dirty="0" err="1">
                <a:solidFill>
                  <a:schemeClr val="bg1"/>
                </a:solidFill>
                <a:effectLst/>
                <a:latin typeface="Avenir Light" panose="020B0402020203020204" pitchFamily="34" charset="77"/>
                <a:ea typeface="+mn-ea"/>
                <a:cs typeface="+mn-cs"/>
              </a:rPr>
              <a:t>Corporate</a:t>
            </a:r>
            <a:r>
              <a:rPr lang="fr" sz="1400" b="0" i="0" kern="1200" cap="none" spc="20" baseline="0" dirty="0">
                <a:solidFill>
                  <a:schemeClr val="bg1"/>
                </a:solidFill>
                <a:effectLst/>
                <a:latin typeface="Avenir Light" panose="020B0402020203020204" pitchFamily="34" charset="77"/>
                <a:ea typeface="+mn-ea"/>
                <a:cs typeface="+mn-cs"/>
              </a:rPr>
              <a:t> Performance Management – CPM). Un des profils CPM les plus expérimentés  en Europe, un expert CCH </a:t>
            </a:r>
            <a:r>
              <a:rPr lang="fr" sz="1400" b="0" i="0" kern="1200" cap="none" spc="20" baseline="0" dirty="0" err="1">
                <a:solidFill>
                  <a:schemeClr val="bg1"/>
                </a:solidFill>
                <a:effectLst/>
                <a:latin typeface="Avenir Light" panose="020B0402020203020204" pitchFamily="34" charset="77"/>
                <a:ea typeface="+mn-ea"/>
                <a:cs typeface="+mn-cs"/>
              </a:rPr>
              <a:t>Tagetik</a:t>
            </a:r>
            <a:r>
              <a:rPr lang="fr" sz="1400" b="0" i="0" kern="1200" cap="none" spc="20" baseline="0" dirty="0">
                <a:solidFill>
                  <a:schemeClr val="bg1"/>
                </a:solidFill>
                <a:effectLst/>
                <a:latin typeface="Avenir Light" panose="020B0402020203020204" pitchFamily="34" charset="77"/>
                <a:ea typeface="+mn-ea"/>
                <a:cs typeface="+mn-cs"/>
              </a:rPr>
              <a:t> reconnu par tous ses clients, partenaires et consultants ayant conduit au succès plus de 50 implémentations – des plus simples jusqu’au plus complexes. Expertise confirmée dans la mise en œuvre de modèles intégrés de pilotage de la performance dans la technologie </a:t>
            </a:r>
            <a:r>
              <a:rPr lang="fr" sz="1400" b="0" i="0" kern="1200" cap="none" spc="20" baseline="0" dirty="0" err="1">
                <a:solidFill>
                  <a:schemeClr val="bg1"/>
                </a:solidFill>
                <a:effectLst/>
                <a:latin typeface="Avenir Light" panose="020B0402020203020204" pitchFamily="34" charset="77"/>
                <a:ea typeface="+mn-ea"/>
                <a:cs typeface="+mn-cs"/>
              </a:rPr>
              <a:t>Tagetik</a:t>
            </a:r>
            <a:r>
              <a:rPr lang="fr" sz="1400" b="0" i="0" kern="1200" cap="none" spc="20" baseline="0" dirty="0">
                <a:solidFill>
                  <a:schemeClr val="bg1"/>
                </a:solidFill>
                <a:effectLst/>
                <a:latin typeface="Avenir Light" panose="020B0402020203020204" pitchFamily="34" charset="77"/>
                <a:ea typeface="+mn-ea"/>
                <a:cs typeface="+mn-cs"/>
              </a:rPr>
              <a:t> – de l’analyse des besoins à la livraison, en passant par la conception selon les meilleures pratiques, le paramétrage, l’intégration des données et les tests d’acceptation.</a:t>
            </a: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endParaRPr lang="fr" sz="1400" b="0" i="0" kern="1200" cap="none" spc="20" baseline="0" dirty="0">
              <a:solidFill>
                <a:schemeClr val="bg1"/>
              </a:solidFill>
              <a:effectLst/>
              <a:latin typeface="Avenir Light" panose="020B0402020203020204" pitchFamily="34" charset="77"/>
              <a:ea typeface="+mn-ea"/>
              <a:cs typeface="+mn-cs"/>
            </a:endParaRPr>
          </a:p>
          <a:p>
            <a:pPr lvl="0"/>
            <a:r>
              <a:rPr lang="fr" sz="1400" b="1" i="0" kern="1200" cap="none" spc="20" baseline="0" dirty="0">
                <a:solidFill>
                  <a:schemeClr val="bg1"/>
                </a:solidFill>
                <a:effectLst/>
                <a:latin typeface="Avenir Black" panose="02000503020000020003" pitchFamily="2" charset="0"/>
                <a:ea typeface="+mn-ea"/>
                <a:cs typeface="+mn-cs"/>
              </a:rPr>
              <a:t>Sélection de références</a:t>
            </a:r>
          </a:p>
          <a:p>
            <a:pPr marL="270000" lvl="0" indent="-270000">
              <a:buClr>
                <a:schemeClr val="bg1"/>
              </a:buClr>
              <a:buFont typeface="Arial" panose="020B0604020202020204" pitchFamily="34" charset="0"/>
              <a:buChar char="•"/>
            </a:pPr>
            <a:r>
              <a:rPr lang="fr" sz="1400" b="0" i="0" kern="1200" cap="none" spc="20" baseline="0" dirty="0">
                <a:solidFill>
                  <a:schemeClr val="bg1"/>
                </a:solidFill>
                <a:effectLst/>
                <a:latin typeface="Avenir Light" panose="020B0402020203020204" pitchFamily="34" charset="77"/>
                <a:ea typeface="+mn-ea"/>
                <a:cs typeface="+mn-cs"/>
              </a:rPr>
              <a:t>Responsable de la gestion régionale de la région DACH (Suisse-Allemagne-Autriche), notamment de la sous-région germanophone</a:t>
            </a:r>
          </a:p>
          <a:p>
            <a:pPr marL="270000" lvl="0" indent="-270000">
              <a:buClr>
                <a:schemeClr val="bg1"/>
              </a:buClr>
              <a:buFont typeface="Arial" panose="020B0604020202020204" pitchFamily="34" charset="0"/>
              <a:buChar char="•"/>
            </a:pPr>
            <a:r>
              <a:rPr lang="fr" sz="1400" b="0" i="0" kern="1200" cap="none" spc="20" baseline="0" dirty="0">
                <a:solidFill>
                  <a:schemeClr val="bg1"/>
                </a:solidFill>
                <a:effectLst/>
                <a:latin typeface="Avenir Light" panose="020B0402020203020204" pitchFamily="34" charset="77"/>
                <a:ea typeface="+mn-ea"/>
                <a:cs typeface="+mn-cs"/>
              </a:rPr>
              <a:t>Gestion de projet, Assurance qualité et « </a:t>
            </a:r>
            <a:r>
              <a:rPr lang="fr" sz="1400" b="0" i="0" kern="1200" cap="none" spc="20" baseline="0" dirty="0" err="1">
                <a:solidFill>
                  <a:schemeClr val="bg1"/>
                </a:solidFill>
                <a:effectLst/>
                <a:latin typeface="Avenir Light" panose="020B0402020203020204" pitchFamily="34" charset="77"/>
                <a:ea typeface="+mn-ea"/>
                <a:cs typeface="+mn-cs"/>
              </a:rPr>
              <a:t>Subject</a:t>
            </a:r>
            <a:r>
              <a:rPr lang="fr" sz="1400" b="0" i="0" kern="1200" cap="none" spc="20" baseline="0" dirty="0">
                <a:solidFill>
                  <a:schemeClr val="bg1"/>
                </a:solidFill>
                <a:effectLst/>
                <a:latin typeface="Avenir Light" panose="020B0402020203020204" pitchFamily="34" charset="77"/>
                <a:ea typeface="+mn-ea"/>
                <a:cs typeface="+mn-cs"/>
              </a:rPr>
              <a:t> </a:t>
            </a:r>
            <a:r>
              <a:rPr lang="fr" sz="1400" b="0" i="0" kern="1200" cap="none" spc="20" baseline="0" dirty="0" err="1">
                <a:solidFill>
                  <a:schemeClr val="bg1"/>
                </a:solidFill>
                <a:effectLst/>
                <a:latin typeface="Avenir Light" panose="020B0402020203020204" pitchFamily="34" charset="77"/>
                <a:ea typeface="+mn-ea"/>
                <a:cs typeface="+mn-cs"/>
              </a:rPr>
              <a:t>Matter</a:t>
            </a:r>
            <a:r>
              <a:rPr lang="fr" sz="1400" b="0" i="0" kern="1200" cap="none" spc="20" baseline="0" dirty="0">
                <a:solidFill>
                  <a:schemeClr val="bg1"/>
                </a:solidFill>
                <a:effectLst/>
                <a:latin typeface="Avenir Light" panose="020B0402020203020204" pitchFamily="34" charset="77"/>
                <a:ea typeface="+mn-ea"/>
                <a:cs typeface="+mn-cs"/>
              </a:rPr>
              <a:t> Expert » en consolidation financière, contrôle de gestion et systèmes CPM intégrés, notamment sous la technologie </a:t>
            </a:r>
            <a:r>
              <a:rPr lang="fr" sz="1400" b="0" i="0" kern="1200" cap="none" spc="20" baseline="0" dirty="0" err="1">
                <a:solidFill>
                  <a:schemeClr val="bg1"/>
                </a:solidFill>
                <a:effectLst/>
                <a:latin typeface="Avenir Light" panose="020B0402020203020204" pitchFamily="34" charset="77"/>
                <a:ea typeface="+mn-ea"/>
                <a:cs typeface="+mn-cs"/>
              </a:rPr>
              <a:t>Tagetik</a:t>
            </a:r>
            <a:endParaRPr lang="fr" sz="1400" b="0" i="0" kern="1200" cap="none" spc="20" baseline="0" dirty="0">
              <a:solidFill>
                <a:schemeClr val="bg1"/>
              </a:solidFill>
              <a:effectLst/>
              <a:latin typeface="Avenir Light" panose="020B0402020203020204" pitchFamily="34" charset="77"/>
              <a:ea typeface="+mn-ea"/>
              <a:cs typeface="+mn-cs"/>
            </a:endParaRPr>
          </a:p>
          <a:p>
            <a:pPr marL="270000" lvl="0" indent="-270000">
              <a:buClr>
                <a:schemeClr val="bg1"/>
              </a:buClr>
              <a:buFont typeface="Arial" panose="020B0604020202020204" pitchFamily="34" charset="0"/>
              <a:buChar char="•"/>
            </a:pPr>
            <a:r>
              <a:rPr lang="fr" sz="1400" b="0" i="0" kern="1200" cap="none" spc="20" baseline="0" dirty="0">
                <a:solidFill>
                  <a:schemeClr val="bg1"/>
                </a:solidFill>
                <a:effectLst/>
                <a:latin typeface="Avenir Light" panose="020B0402020203020204" pitchFamily="34" charset="77"/>
                <a:ea typeface="+mn-ea"/>
                <a:cs typeface="+mn-cs"/>
              </a:rPr>
              <a:t>Top 5 fabricant automobile japonais, Suisse &amp; France: conseil autour de la refonte des processus, conception fonctionnelle, architecte de la solution </a:t>
            </a:r>
            <a:r>
              <a:rPr lang="fr" sz="1400" b="0" i="0" kern="1200" cap="none" spc="20" baseline="0" dirty="0" err="1">
                <a:solidFill>
                  <a:schemeClr val="bg1"/>
                </a:solidFill>
                <a:effectLst/>
                <a:latin typeface="Avenir Light" panose="020B0402020203020204" pitchFamily="34" charset="77"/>
                <a:ea typeface="+mn-ea"/>
                <a:cs typeface="+mn-cs"/>
              </a:rPr>
              <a:t>Tagetik</a:t>
            </a:r>
            <a:r>
              <a:rPr lang="fr" sz="1400" b="0" i="0" kern="1200" cap="none" spc="20" baseline="0" dirty="0">
                <a:solidFill>
                  <a:schemeClr val="bg1"/>
                </a:solidFill>
                <a:effectLst/>
                <a:latin typeface="Avenir Light" panose="020B0402020203020204" pitchFamily="34" charset="77"/>
                <a:ea typeface="+mn-ea"/>
                <a:cs typeface="+mn-cs"/>
              </a:rPr>
              <a:t>, réalisation de paramétrages complexes, assurance qualité tout au long du projet (2 ans, +2’000 jours/homme)</a:t>
            </a:r>
          </a:p>
          <a:p>
            <a:pPr marL="270000" lvl="0" indent="-270000">
              <a:buClr>
                <a:schemeClr val="bg1"/>
              </a:buClr>
              <a:buFont typeface="Arial" panose="020B0604020202020204" pitchFamily="34" charset="0"/>
              <a:buChar char="•"/>
            </a:pPr>
            <a:r>
              <a:rPr lang="fr" sz="1400" b="0" i="0" kern="1200" cap="none" spc="20" baseline="0" dirty="0">
                <a:solidFill>
                  <a:schemeClr val="bg1"/>
                </a:solidFill>
                <a:effectLst/>
                <a:latin typeface="Avenir Light" panose="020B0402020203020204" pitchFamily="34" charset="77"/>
                <a:ea typeface="+mn-ea"/>
                <a:cs typeface="+mn-cs"/>
              </a:rPr>
              <a:t>Top 3 importateur et distributeur automobile, Suisse: membre du comité de pilotage et associé en charge du client. Implémentation </a:t>
            </a:r>
            <a:r>
              <a:rPr lang="fr" sz="1400" b="0" i="0" kern="1200" cap="none" spc="20" baseline="0" dirty="0" err="1">
                <a:solidFill>
                  <a:schemeClr val="bg1"/>
                </a:solidFill>
                <a:effectLst/>
                <a:latin typeface="Avenir Light" panose="020B0402020203020204" pitchFamily="34" charset="77"/>
                <a:ea typeface="+mn-ea"/>
                <a:cs typeface="+mn-cs"/>
              </a:rPr>
              <a:t>Tagetik</a:t>
            </a:r>
            <a:r>
              <a:rPr lang="fr" sz="1400" b="0" i="0" kern="1200" cap="none" spc="20" baseline="0" dirty="0">
                <a:solidFill>
                  <a:schemeClr val="bg1"/>
                </a:solidFill>
                <a:effectLst/>
                <a:latin typeface="Avenir Light" panose="020B0402020203020204" pitchFamily="34" charset="77"/>
                <a:ea typeface="+mn-ea"/>
                <a:cs typeface="+mn-cs"/>
              </a:rPr>
              <a:t> pour la planification par inducteurs, le budget et le prévisionnel. Implémentation </a:t>
            </a:r>
            <a:r>
              <a:rPr lang="fr" sz="1400" b="0" i="0" kern="1200" cap="none" spc="20" baseline="0" dirty="0" err="1">
                <a:solidFill>
                  <a:schemeClr val="bg1"/>
                </a:solidFill>
                <a:effectLst/>
                <a:latin typeface="Avenir Light" panose="020B0402020203020204" pitchFamily="34" charset="77"/>
                <a:ea typeface="+mn-ea"/>
                <a:cs typeface="+mn-cs"/>
              </a:rPr>
              <a:t>Tagetik</a:t>
            </a:r>
            <a:r>
              <a:rPr lang="fr" sz="1400" b="0" i="0" kern="1200" cap="none" spc="20" baseline="0" dirty="0">
                <a:solidFill>
                  <a:schemeClr val="bg1"/>
                </a:solidFill>
                <a:effectLst/>
                <a:latin typeface="Avenir Light" panose="020B0402020203020204" pitchFamily="34" charset="77"/>
                <a:ea typeface="+mn-ea"/>
                <a:cs typeface="+mn-cs"/>
              </a:rPr>
              <a:t> pour la consolidation du groupe (légale + gestion)</a:t>
            </a:r>
          </a:p>
          <a:p>
            <a:pPr marL="270000" lvl="0" indent="-270000">
              <a:buClr>
                <a:schemeClr val="bg1"/>
              </a:buClr>
              <a:buFont typeface="Arial" panose="020B0604020202020204" pitchFamily="34" charset="0"/>
              <a:buChar char="•"/>
            </a:pPr>
            <a:r>
              <a:rPr lang="fr" sz="1400" b="0" i="0" kern="1200" cap="none" spc="20" baseline="0" dirty="0">
                <a:solidFill>
                  <a:schemeClr val="bg1"/>
                </a:solidFill>
                <a:effectLst/>
                <a:latin typeface="Avenir Light" panose="020B0402020203020204" pitchFamily="34" charset="77"/>
                <a:ea typeface="+mn-ea"/>
                <a:cs typeface="+mn-cs"/>
              </a:rPr>
              <a:t>Leader mondial du cacao et du chocolat, Suisse: « </a:t>
            </a:r>
            <a:r>
              <a:rPr lang="fr" sz="1400" b="0" i="0" kern="1200" cap="none" spc="20" baseline="0" dirty="0" err="1">
                <a:solidFill>
                  <a:schemeClr val="bg1"/>
                </a:solidFill>
                <a:effectLst/>
                <a:latin typeface="Avenir Light" panose="020B0402020203020204" pitchFamily="34" charset="77"/>
                <a:ea typeface="+mn-ea"/>
                <a:cs typeface="+mn-cs"/>
              </a:rPr>
              <a:t>Subject</a:t>
            </a:r>
            <a:r>
              <a:rPr lang="fr" sz="1400" b="0" i="0" kern="1200" cap="none" spc="20" baseline="0" dirty="0">
                <a:solidFill>
                  <a:schemeClr val="bg1"/>
                </a:solidFill>
                <a:effectLst/>
                <a:latin typeface="Avenir Light" panose="020B0402020203020204" pitchFamily="34" charset="77"/>
                <a:ea typeface="+mn-ea"/>
                <a:cs typeface="+mn-cs"/>
              </a:rPr>
              <a:t> </a:t>
            </a:r>
            <a:r>
              <a:rPr lang="fr" sz="1400" b="0" i="0" kern="1200" cap="none" spc="20" baseline="0" dirty="0" err="1">
                <a:solidFill>
                  <a:schemeClr val="bg1"/>
                </a:solidFill>
                <a:effectLst/>
                <a:latin typeface="Avenir Light" panose="020B0402020203020204" pitchFamily="34" charset="77"/>
                <a:ea typeface="+mn-ea"/>
                <a:cs typeface="+mn-cs"/>
              </a:rPr>
              <a:t>Matter</a:t>
            </a:r>
            <a:r>
              <a:rPr lang="fr" sz="1400" b="0" i="0" kern="1200" cap="none" spc="20" baseline="0" dirty="0">
                <a:solidFill>
                  <a:schemeClr val="bg1"/>
                </a:solidFill>
                <a:effectLst/>
                <a:latin typeface="Avenir Light" panose="020B0402020203020204" pitchFamily="34" charset="77"/>
                <a:ea typeface="+mn-ea"/>
                <a:cs typeface="+mn-cs"/>
              </a:rPr>
              <a:t> Expert » pour la transformation du pilotage de la performance du groupe, conception d’un modèle de données intégré qui unifie le </a:t>
            </a:r>
            <a:r>
              <a:rPr lang="fr" sz="1400" b="0" i="0" kern="1200" cap="none" spc="20" baseline="0" dirty="0" err="1">
                <a:solidFill>
                  <a:schemeClr val="bg1"/>
                </a:solidFill>
                <a:effectLst/>
                <a:latin typeface="Avenir Light" panose="020B0402020203020204" pitchFamily="34" charset="77"/>
                <a:ea typeface="+mn-ea"/>
                <a:cs typeface="+mn-cs"/>
              </a:rPr>
              <a:t>reporting</a:t>
            </a:r>
            <a:r>
              <a:rPr lang="fr" sz="1400" b="0" i="0" kern="1200" cap="none" spc="20" baseline="0" dirty="0">
                <a:solidFill>
                  <a:schemeClr val="bg1"/>
                </a:solidFill>
                <a:effectLst/>
                <a:latin typeface="Avenir Light" panose="020B0402020203020204" pitchFamily="34" charset="77"/>
                <a:ea typeface="+mn-ea"/>
                <a:cs typeface="+mn-cs"/>
              </a:rPr>
              <a:t> interne et externe dans un objectif de clôture accélérée. Réalisation de la conception générale pour la planification par inducteurs intégrant la planification à moyen-terme, le budget et le prévisionnel ainsi que la planification des ventes et des coûts opérationnels</a:t>
            </a:r>
          </a:p>
        </p:txBody>
      </p:sp>
    </p:spTree>
    <p:extLst>
      <p:ext uri="{BB962C8B-B14F-4D97-AF65-F5344CB8AC3E}">
        <p14:creationId xmlns:p14="http://schemas.microsoft.com/office/powerpoint/2010/main" val="3285130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AD904DF-6297-F54B-A8D1-A691A83B8B7D}"/>
              </a:ext>
            </a:extLst>
          </p:cNvPr>
          <p:cNvPicPr>
            <a:picLocks noChangeAspect="1"/>
          </p:cNvPicPr>
          <p:nvPr/>
        </p:nvPicPr>
        <p:blipFill>
          <a:blip r:embed="rId2"/>
          <a:stretch>
            <a:fillRect/>
          </a:stretch>
        </p:blipFill>
        <p:spPr>
          <a:xfrm>
            <a:off x="5641" y="0"/>
            <a:ext cx="20092818" cy="11309350"/>
          </a:xfrm>
          <a:prstGeom prst="rect">
            <a:avLst/>
          </a:prstGeom>
        </p:spPr>
      </p:pic>
    </p:spTree>
    <p:extLst>
      <p:ext uri="{BB962C8B-B14F-4D97-AF65-F5344CB8AC3E}">
        <p14:creationId xmlns:p14="http://schemas.microsoft.com/office/powerpoint/2010/main" val="1498689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Presentation name</a:t>
            </a:r>
          </a:p>
        </p:txBody>
      </p:sp>
      <p:sp>
        <p:nvSpPr>
          <p:cNvPr id="4" name="Text Placeholder 3"/>
          <p:cNvSpPr>
            <a:spLocks noGrp="1"/>
          </p:cNvSpPr>
          <p:nvPr>
            <p:ph type="body" sz="quarter" idx="10"/>
          </p:nvPr>
        </p:nvSpPr>
        <p:spPr/>
        <p:txBody>
          <a:bodyPr/>
          <a:lstStyle/>
          <a:p>
            <a:pPr lvl="3"/>
            <a:r>
              <a:rPr lang="en-US" dirty="0"/>
              <a:t>Presenter name</a:t>
            </a:r>
          </a:p>
        </p:txBody>
      </p:sp>
    </p:spTree>
    <p:extLst>
      <p:ext uri="{BB962C8B-B14F-4D97-AF65-F5344CB8AC3E}">
        <p14:creationId xmlns:p14="http://schemas.microsoft.com/office/powerpoint/2010/main" val="1969015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63B89627-738B-4848-91D1-2E1AA049CEC7}"/>
              </a:ext>
            </a:extLst>
          </p:cNvPr>
          <p:cNvSpPr>
            <a:spLocks noGrp="1"/>
          </p:cNvSpPr>
          <p:nvPr>
            <p:ph type="title"/>
          </p:nvPr>
        </p:nvSpPr>
        <p:spPr>
          <a:xfrm>
            <a:off x="1080000" y="720000"/>
            <a:ext cx="18000000" cy="715581"/>
          </a:xfrm>
        </p:spPr>
        <p:txBody>
          <a:bodyPr/>
          <a:lstStyle/>
          <a:p>
            <a:r>
              <a:rPr lang="en-US" dirty="0"/>
              <a:t>Our Selected Clients </a:t>
            </a:r>
          </a:p>
        </p:txBody>
      </p:sp>
      <p:sp>
        <p:nvSpPr>
          <p:cNvPr id="2" name="Footer Placeholder 1">
            <a:extLst>
              <a:ext uri="{FF2B5EF4-FFF2-40B4-BE49-F238E27FC236}">
                <a16:creationId xmlns:a16="http://schemas.microsoft.com/office/drawing/2014/main" id="{DC3C59CF-15A7-844B-A476-123ADF90E62B}"/>
              </a:ext>
            </a:extLst>
          </p:cNvPr>
          <p:cNvSpPr>
            <a:spLocks noGrp="1"/>
          </p:cNvSpPr>
          <p:nvPr>
            <p:ph type="ftr" sz="quarter" idx="11"/>
          </p:nvPr>
        </p:nvSpPr>
        <p:spPr/>
        <p:txBody>
          <a:bodyPr/>
          <a:lstStyle/>
          <a:p>
            <a:r>
              <a:rPr lang="en-US"/>
              <a:t>Presentation name</a:t>
            </a:r>
            <a:endParaRPr lang="en-US" dirty="0"/>
          </a:p>
        </p:txBody>
      </p:sp>
      <p:pic>
        <p:nvPicPr>
          <p:cNvPr id="54" name="Picture Placeholder 53">
            <a:extLst>
              <a:ext uri="{FF2B5EF4-FFF2-40B4-BE49-F238E27FC236}">
                <a16:creationId xmlns:a16="http://schemas.microsoft.com/office/drawing/2014/main" id="{A59AC807-7F28-8143-B187-DB983DE7B983}"/>
              </a:ext>
            </a:extLst>
          </p:cNvPr>
          <p:cNvPicPr>
            <a:picLocks noGrp="1" noChangeAspect="1"/>
          </p:cNvPicPr>
          <p:nvPr>
            <p:ph type="pic" sz="quarter" idx="21"/>
          </p:nvPr>
        </p:nvPicPr>
        <p:blipFill>
          <a:blip r:embed="rId3">
            <a:extLst>
              <a:ext uri="{28A0092B-C50C-407E-A947-70E740481C1C}">
                <a14:useLocalDpi xmlns:a14="http://schemas.microsoft.com/office/drawing/2010/main" val="0"/>
              </a:ext>
            </a:extLst>
          </a:blip>
          <a:srcRect l="8" r="8"/>
          <a:stretch>
            <a:fillRect/>
          </a:stretch>
        </p:blipFill>
        <p:spPr/>
      </p:pic>
      <p:pic>
        <p:nvPicPr>
          <p:cNvPr id="56" name="Picture Placeholder 55">
            <a:extLst>
              <a:ext uri="{FF2B5EF4-FFF2-40B4-BE49-F238E27FC236}">
                <a16:creationId xmlns:a16="http://schemas.microsoft.com/office/drawing/2014/main" id="{411CC10A-F00A-A34F-97A4-D1DC405EF281}"/>
              </a:ext>
            </a:extLst>
          </p:cNvPr>
          <p:cNvPicPr>
            <a:picLocks noGrp="1" noChangeAspect="1"/>
          </p:cNvPicPr>
          <p:nvPr>
            <p:ph type="pic" sz="quarter" idx="22"/>
          </p:nvPr>
        </p:nvPicPr>
        <p:blipFill>
          <a:blip r:embed="rId4">
            <a:extLst>
              <a:ext uri="{28A0092B-C50C-407E-A947-70E740481C1C}">
                <a14:useLocalDpi xmlns:a14="http://schemas.microsoft.com/office/drawing/2010/main" val="0"/>
              </a:ext>
            </a:extLst>
          </a:blip>
          <a:srcRect l="8" r="8"/>
          <a:stretch>
            <a:fillRect/>
          </a:stretch>
        </p:blipFill>
        <p:spPr/>
      </p:pic>
      <p:pic>
        <p:nvPicPr>
          <p:cNvPr id="58" name="Picture Placeholder 57">
            <a:extLst>
              <a:ext uri="{FF2B5EF4-FFF2-40B4-BE49-F238E27FC236}">
                <a16:creationId xmlns:a16="http://schemas.microsoft.com/office/drawing/2014/main" id="{3F216A5D-2B00-DF49-9914-BFDE5554D406}"/>
              </a:ext>
            </a:extLst>
          </p:cNvPr>
          <p:cNvPicPr>
            <a:picLocks noGrp="1" noChangeAspect="1"/>
          </p:cNvPicPr>
          <p:nvPr>
            <p:ph type="pic" sz="quarter" idx="23"/>
          </p:nvPr>
        </p:nvPicPr>
        <p:blipFill>
          <a:blip r:embed="rId5">
            <a:extLst>
              <a:ext uri="{28A0092B-C50C-407E-A947-70E740481C1C}">
                <a14:useLocalDpi xmlns:a14="http://schemas.microsoft.com/office/drawing/2010/main" val="0"/>
              </a:ext>
            </a:extLst>
          </a:blip>
          <a:srcRect l="8" r="8"/>
          <a:stretch>
            <a:fillRect/>
          </a:stretch>
        </p:blipFill>
        <p:spPr/>
      </p:pic>
      <p:pic>
        <p:nvPicPr>
          <p:cNvPr id="60" name="Picture Placeholder 59">
            <a:extLst>
              <a:ext uri="{FF2B5EF4-FFF2-40B4-BE49-F238E27FC236}">
                <a16:creationId xmlns:a16="http://schemas.microsoft.com/office/drawing/2014/main" id="{6299D4C9-6EBC-D440-A48D-6BBE91A8D40F}"/>
              </a:ext>
            </a:extLst>
          </p:cNvPr>
          <p:cNvPicPr>
            <a:picLocks noGrp="1" noChangeAspect="1"/>
          </p:cNvPicPr>
          <p:nvPr>
            <p:ph type="pic" sz="quarter" idx="24"/>
          </p:nvPr>
        </p:nvPicPr>
        <p:blipFill>
          <a:blip r:embed="rId6">
            <a:extLst>
              <a:ext uri="{28A0092B-C50C-407E-A947-70E740481C1C}">
                <a14:useLocalDpi xmlns:a14="http://schemas.microsoft.com/office/drawing/2010/main" val="0"/>
              </a:ext>
            </a:extLst>
          </a:blip>
          <a:srcRect l="8" r="8"/>
          <a:stretch>
            <a:fillRect/>
          </a:stretch>
        </p:blipFill>
        <p:spPr/>
      </p:pic>
      <p:pic>
        <p:nvPicPr>
          <p:cNvPr id="62" name="Picture Placeholder 61">
            <a:extLst>
              <a:ext uri="{FF2B5EF4-FFF2-40B4-BE49-F238E27FC236}">
                <a16:creationId xmlns:a16="http://schemas.microsoft.com/office/drawing/2014/main" id="{894EE641-80F4-834D-91D1-8A9E33515991}"/>
              </a:ext>
            </a:extLst>
          </p:cNvPr>
          <p:cNvPicPr>
            <a:picLocks noGrp="1" noChangeAspect="1"/>
          </p:cNvPicPr>
          <p:nvPr>
            <p:ph type="pic" sz="quarter" idx="25"/>
          </p:nvPr>
        </p:nvPicPr>
        <p:blipFill>
          <a:blip r:embed="rId7">
            <a:extLst>
              <a:ext uri="{28A0092B-C50C-407E-A947-70E740481C1C}">
                <a14:useLocalDpi xmlns:a14="http://schemas.microsoft.com/office/drawing/2010/main" val="0"/>
              </a:ext>
            </a:extLst>
          </a:blip>
          <a:srcRect l="8" r="8"/>
          <a:stretch>
            <a:fillRect/>
          </a:stretch>
        </p:blipFill>
        <p:spPr/>
      </p:pic>
      <p:pic>
        <p:nvPicPr>
          <p:cNvPr id="64" name="Picture Placeholder 63">
            <a:extLst>
              <a:ext uri="{FF2B5EF4-FFF2-40B4-BE49-F238E27FC236}">
                <a16:creationId xmlns:a16="http://schemas.microsoft.com/office/drawing/2014/main" id="{56656D1D-BF99-9A40-AC40-DCCEB09BBA90}"/>
              </a:ext>
            </a:extLst>
          </p:cNvPr>
          <p:cNvPicPr>
            <a:picLocks noGrp="1" noChangeAspect="1"/>
          </p:cNvPicPr>
          <p:nvPr>
            <p:ph type="pic" sz="quarter" idx="26"/>
          </p:nvPr>
        </p:nvPicPr>
        <p:blipFill>
          <a:blip r:embed="rId8">
            <a:extLst>
              <a:ext uri="{28A0092B-C50C-407E-A947-70E740481C1C}">
                <a14:useLocalDpi xmlns:a14="http://schemas.microsoft.com/office/drawing/2010/main" val="0"/>
              </a:ext>
            </a:extLst>
          </a:blip>
          <a:srcRect l="8" r="8"/>
          <a:stretch>
            <a:fillRect/>
          </a:stretch>
        </p:blipFill>
        <p:spPr/>
      </p:pic>
      <p:pic>
        <p:nvPicPr>
          <p:cNvPr id="66" name="Picture Placeholder 65">
            <a:extLst>
              <a:ext uri="{FF2B5EF4-FFF2-40B4-BE49-F238E27FC236}">
                <a16:creationId xmlns:a16="http://schemas.microsoft.com/office/drawing/2014/main" id="{E89F5390-A720-EE45-B6AB-833FCF92B9AB}"/>
              </a:ext>
            </a:extLst>
          </p:cNvPr>
          <p:cNvPicPr>
            <a:picLocks noGrp="1" noChangeAspect="1"/>
          </p:cNvPicPr>
          <p:nvPr>
            <p:ph type="pic" sz="quarter" idx="27"/>
          </p:nvPr>
        </p:nvPicPr>
        <p:blipFill>
          <a:blip r:embed="rId9">
            <a:extLst>
              <a:ext uri="{28A0092B-C50C-407E-A947-70E740481C1C}">
                <a14:useLocalDpi xmlns:a14="http://schemas.microsoft.com/office/drawing/2010/main" val="0"/>
              </a:ext>
            </a:extLst>
          </a:blip>
          <a:srcRect l="8" r="8"/>
          <a:stretch>
            <a:fillRect/>
          </a:stretch>
        </p:blipFill>
        <p:spPr/>
      </p:pic>
      <p:pic>
        <p:nvPicPr>
          <p:cNvPr id="68" name="Picture Placeholder 67">
            <a:extLst>
              <a:ext uri="{FF2B5EF4-FFF2-40B4-BE49-F238E27FC236}">
                <a16:creationId xmlns:a16="http://schemas.microsoft.com/office/drawing/2014/main" id="{A34C783F-517C-2346-ADB4-AC37A7763E51}"/>
              </a:ext>
            </a:extLst>
          </p:cNvPr>
          <p:cNvPicPr>
            <a:picLocks noGrp="1" noChangeAspect="1"/>
          </p:cNvPicPr>
          <p:nvPr>
            <p:ph type="pic" sz="quarter" idx="28"/>
          </p:nvPr>
        </p:nvPicPr>
        <p:blipFill>
          <a:blip r:embed="rId10">
            <a:extLst>
              <a:ext uri="{28A0092B-C50C-407E-A947-70E740481C1C}">
                <a14:useLocalDpi xmlns:a14="http://schemas.microsoft.com/office/drawing/2010/main" val="0"/>
              </a:ext>
            </a:extLst>
          </a:blip>
          <a:srcRect l="8" r="8"/>
          <a:stretch>
            <a:fillRect/>
          </a:stretch>
        </p:blipFill>
        <p:spPr/>
      </p:pic>
      <p:pic>
        <p:nvPicPr>
          <p:cNvPr id="70" name="Picture Placeholder 69">
            <a:extLst>
              <a:ext uri="{FF2B5EF4-FFF2-40B4-BE49-F238E27FC236}">
                <a16:creationId xmlns:a16="http://schemas.microsoft.com/office/drawing/2014/main" id="{1A651C9A-3CD5-264A-BC42-635A8FDC2A76}"/>
              </a:ext>
            </a:extLst>
          </p:cNvPr>
          <p:cNvPicPr>
            <a:picLocks noGrp="1" noChangeAspect="1"/>
          </p:cNvPicPr>
          <p:nvPr>
            <p:ph type="pic" sz="quarter" idx="29"/>
          </p:nvPr>
        </p:nvPicPr>
        <p:blipFill>
          <a:blip r:embed="rId11">
            <a:extLst>
              <a:ext uri="{28A0092B-C50C-407E-A947-70E740481C1C}">
                <a14:useLocalDpi xmlns:a14="http://schemas.microsoft.com/office/drawing/2010/main" val="0"/>
              </a:ext>
            </a:extLst>
          </a:blip>
          <a:srcRect l="8" r="8"/>
          <a:stretch>
            <a:fillRect/>
          </a:stretch>
        </p:blipFill>
        <p:spPr/>
      </p:pic>
      <p:pic>
        <p:nvPicPr>
          <p:cNvPr id="116" name="Picture Placeholder 115">
            <a:extLst>
              <a:ext uri="{FF2B5EF4-FFF2-40B4-BE49-F238E27FC236}">
                <a16:creationId xmlns:a16="http://schemas.microsoft.com/office/drawing/2014/main" id="{A2D5E9A7-554C-B142-8E7C-F82C6F1A513A}"/>
              </a:ext>
            </a:extLst>
          </p:cNvPr>
          <p:cNvPicPr>
            <a:picLocks noGrp="1" noChangeAspect="1"/>
          </p:cNvPicPr>
          <p:nvPr>
            <p:ph type="pic" sz="quarter" idx="30"/>
          </p:nvPr>
        </p:nvPicPr>
        <p:blipFill>
          <a:blip r:embed="rId12">
            <a:extLst>
              <a:ext uri="{28A0092B-C50C-407E-A947-70E740481C1C}">
                <a14:useLocalDpi xmlns:a14="http://schemas.microsoft.com/office/drawing/2010/main" val="0"/>
              </a:ext>
            </a:extLst>
          </a:blip>
          <a:srcRect l="8" r="8"/>
          <a:stretch>
            <a:fillRect/>
          </a:stretch>
        </p:blipFill>
        <p:spPr/>
      </p:pic>
      <p:pic>
        <p:nvPicPr>
          <p:cNvPr id="74" name="Picture Placeholder 73">
            <a:extLst>
              <a:ext uri="{FF2B5EF4-FFF2-40B4-BE49-F238E27FC236}">
                <a16:creationId xmlns:a16="http://schemas.microsoft.com/office/drawing/2014/main" id="{3188429F-AE61-0E45-BC65-06A2D9846C87}"/>
              </a:ext>
            </a:extLst>
          </p:cNvPr>
          <p:cNvPicPr>
            <a:picLocks noGrp="1" noChangeAspect="1"/>
          </p:cNvPicPr>
          <p:nvPr>
            <p:ph type="pic" sz="quarter" idx="31"/>
          </p:nvPr>
        </p:nvPicPr>
        <p:blipFill>
          <a:blip r:embed="rId13">
            <a:extLst>
              <a:ext uri="{28A0092B-C50C-407E-A947-70E740481C1C}">
                <a14:useLocalDpi xmlns:a14="http://schemas.microsoft.com/office/drawing/2010/main" val="0"/>
              </a:ext>
            </a:extLst>
          </a:blip>
          <a:srcRect l="8" r="8"/>
          <a:stretch>
            <a:fillRect/>
          </a:stretch>
        </p:blipFill>
        <p:spPr/>
      </p:pic>
      <p:pic>
        <p:nvPicPr>
          <p:cNvPr id="76" name="Picture Placeholder 75">
            <a:extLst>
              <a:ext uri="{FF2B5EF4-FFF2-40B4-BE49-F238E27FC236}">
                <a16:creationId xmlns:a16="http://schemas.microsoft.com/office/drawing/2014/main" id="{19900069-C443-0647-A4BF-919CCEFB47C4}"/>
              </a:ext>
            </a:extLst>
          </p:cNvPr>
          <p:cNvPicPr>
            <a:picLocks noGrp="1" noChangeAspect="1"/>
          </p:cNvPicPr>
          <p:nvPr>
            <p:ph type="pic" sz="quarter" idx="32"/>
          </p:nvPr>
        </p:nvPicPr>
        <p:blipFill>
          <a:blip r:embed="rId14">
            <a:extLst>
              <a:ext uri="{28A0092B-C50C-407E-A947-70E740481C1C}">
                <a14:useLocalDpi xmlns:a14="http://schemas.microsoft.com/office/drawing/2010/main" val="0"/>
              </a:ext>
            </a:extLst>
          </a:blip>
          <a:srcRect l="8" r="8"/>
          <a:stretch>
            <a:fillRect/>
          </a:stretch>
        </p:blipFill>
        <p:spPr/>
      </p:pic>
      <p:pic>
        <p:nvPicPr>
          <p:cNvPr id="78" name="Picture Placeholder 77">
            <a:extLst>
              <a:ext uri="{FF2B5EF4-FFF2-40B4-BE49-F238E27FC236}">
                <a16:creationId xmlns:a16="http://schemas.microsoft.com/office/drawing/2014/main" id="{3536E928-F1E1-634E-B950-772287B7C44B}"/>
              </a:ext>
            </a:extLst>
          </p:cNvPr>
          <p:cNvPicPr>
            <a:picLocks noGrp="1" noChangeAspect="1"/>
          </p:cNvPicPr>
          <p:nvPr>
            <p:ph type="pic" sz="quarter" idx="33"/>
          </p:nvPr>
        </p:nvPicPr>
        <p:blipFill>
          <a:blip r:embed="rId15">
            <a:extLst>
              <a:ext uri="{28A0092B-C50C-407E-A947-70E740481C1C}">
                <a14:useLocalDpi xmlns:a14="http://schemas.microsoft.com/office/drawing/2010/main" val="0"/>
              </a:ext>
            </a:extLst>
          </a:blip>
          <a:srcRect l="75" r="75"/>
          <a:stretch>
            <a:fillRect/>
          </a:stretch>
        </p:blipFill>
        <p:spPr/>
      </p:pic>
      <p:pic>
        <p:nvPicPr>
          <p:cNvPr id="80" name="Picture Placeholder 79">
            <a:extLst>
              <a:ext uri="{FF2B5EF4-FFF2-40B4-BE49-F238E27FC236}">
                <a16:creationId xmlns:a16="http://schemas.microsoft.com/office/drawing/2014/main" id="{1F310C83-4C36-2F44-A90C-B578DA02DDDE}"/>
              </a:ext>
            </a:extLst>
          </p:cNvPr>
          <p:cNvPicPr>
            <a:picLocks noGrp="1" noChangeAspect="1"/>
          </p:cNvPicPr>
          <p:nvPr>
            <p:ph type="pic" sz="quarter" idx="34"/>
          </p:nvPr>
        </p:nvPicPr>
        <p:blipFill>
          <a:blip r:embed="rId16">
            <a:extLst>
              <a:ext uri="{28A0092B-C50C-407E-A947-70E740481C1C}">
                <a14:useLocalDpi xmlns:a14="http://schemas.microsoft.com/office/drawing/2010/main" val="0"/>
              </a:ext>
            </a:extLst>
          </a:blip>
          <a:srcRect l="75" r="75"/>
          <a:stretch>
            <a:fillRect/>
          </a:stretch>
        </p:blipFill>
        <p:spPr/>
      </p:pic>
      <p:pic>
        <p:nvPicPr>
          <p:cNvPr id="82" name="Picture Placeholder 81">
            <a:extLst>
              <a:ext uri="{FF2B5EF4-FFF2-40B4-BE49-F238E27FC236}">
                <a16:creationId xmlns:a16="http://schemas.microsoft.com/office/drawing/2014/main" id="{0296E227-B133-E542-8A4E-2AB38B9E2809}"/>
              </a:ext>
            </a:extLst>
          </p:cNvPr>
          <p:cNvPicPr>
            <a:picLocks noGrp="1" noChangeAspect="1"/>
          </p:cNvPicPr>
          <p:nvPr>
            <p:ph type="pic" sz="quarter" idx="35"/>
          </p:nvPr>
        </p:nvPicPr>
        <p:blipFill>
          <a:blip r:embed="rId17">
            <a:extLst>
              <a:ext uri="{28A0092B-C50C-407E-A947-70E740481C1C}">
                <a14:useLocalDpi xmlns:a14="http://schemas.microsoft.com/office/drawing/2010/main" val="0"/>
              </a:ext>
            </a:extLst>
          </a:blip>
          <a:srcRect l="75" r="75"/>
          <a:stretch>
            <a:fillRect/>
          </a:stretch>
        </p:blipFill>
        <p:spPr/>
      </p:pic>
      <p:pic>
        <p:nvPicPr>
          <p:cNvPr id="84" name="Picture Placeholder 83">
            <a:extLst>
              <a:ext uri="{FF2B5EF4-FFF2-40B4-BE49-F238E27FC236}">
                <a16:creationId xmlns:a16="http://schemas.microsoft.com/office/drawing/2014/main" id="{B7866E14-2323-2B44-A265-7197F8CCCDC5}"/>
              </a:ext>
            </a:extLst>
          </p:cNvPr>
          <p:cNvPicPr>
            <a:picLocks noGrp="1" noChangeAspect="1"/>
          </p:cNvPicPr>
          <p:nvPr>
            <p:ph type="pic" sz="quarter" idx="36"/>
          </p:nvPr>
        </p:nvPicPr>
        <p:blipFill>
          <a:blip r:embed="rId18">
            <a:extLst>
              <a:ext uri="{28A0092B-C50C-407E-A947-70E740481C1C}">
                <a14:useLocalDpi xmlns:a14="http://schemas.microsoft.com/office/drawing/2010/main" val="0"/>
              </a:ext>
            </a:extLst>
          </a:blip>
          <a:srcRect l="75" r="75"/>
          <a:stretch>
            <a:fillRect/>
          </a:stretch>
        </p:blipFill>
        <p:spPr/>
      </p:pic>
      <p:pic>
        <p:nvPicPr>
          <p:cNvPr id="86" name="Picture Placeholder 85">
            <a:extLst>
              <a:ext uri="{FF2B5EF4-FFF2-40B4-BE49-F238E27FC236}">
                <a16:creationId xmlns:a16="http://schemas.microsoft.com/office/drawing/2014/main" id="{09CD361C-BF4A-564E-A0CB-AD03C0960C11}"/>
              </a:ext>
            </a:extLst>
          </p:cNvPr>
          <p:cNvPicPr>
            <a:picLocks noGrp="1" noChangeAspect="1"/>
          </p:cNvPicPr>
          <p:nvPr>
            <p:ph type="pic" sz="quarter" idx="37"/>
          </p:nvPr>
        </p:nvPicPr>
        <p:blipFill>
          <a:blip r:embed="rId19">
            <a:extLst>
              <a:ext uri="{28A0092B-C50C-407E-A947-70E740481C1C}">
                <a14:useLocalDpi xmlns:a14="http://schemas.microsoft.com/office/drawing/2010/main" val="0"/>
              </a:ext>
            </a:extLst>
          </a:blip>
          <a:srcRect l="75" r="75"/>
          <a:stretch>
            <a:fillRect/>
          </a:stretch>
        </p:blipFill>
        <p:spPr/>
      </p:pic>
      <p:pic>
        <p:nvPicPr>
          <p:cNvPr id="88" name="Picture Placeholder 87">
            <a:extLst>
              <a:ext uri="{FF2B5EF4-FFF2-40B4-BE49-F238E27FC236}">
                <a16:creationId xmlns:a16="http://schemas.microsoft.com/office/drawing/2014/main" id="{BEC82BB9-F973-2345-A185-E0DB6B24C1F2}"/>
              </a:ext>
            </a:extLst>
          </p:cNvPr>
          <p:cNvPicPr>
            <a:picLocks noGrp="1" noChangeAspect="1"/>
          </p:cNvPicPr>
          <p:nvPr>
            <p:ph type="pic" sz="quarter" idx="38"/>
          </p:nvPr>
        </p:nvPicPr>
        <p:blipFill>
          <a:blip r:embed="rId20">
            <a:extLst>
              <a:ext uri="{28A0092B-C50C-407E-A947-70E740481C1C}">
                <a14:useLocalDpi xmlns:a14="http://schemas.microsoft.com/office/drawing/2010/main" val="0"/>
              </a:ext>
            </a:extLst>
          </a:blip>
          <a:srcRect l="75" r="75"/>
          <a:stretch>
            <a:fillRect/>
          </a:stretch>
        </p:blipFill>
        <p:spPr/>
      </p:pic>
      <p:pic>
        <p:nvPicPr>
          <p:cNvPr id="90" name="Picture Placeholder 89">
            <a:extLst>
              <a:ext uri="{FF2B5EF4-FFF2-40B4-BE49-F238E27FC236}">
                <a16:creationId xmlns:a16="http://schemas.microsoft.com/office/drawing/2014/main" id="{68350459-D892-014E-A61C-39A99441035C}"/>
              </a:ext>
            </a:extLst>
          </p:cNvPr>
          <p:cNvPicPr>
            <a:picLocks noGrp="1" noChangeAspect="1"/>
          </p:cNvPicPr>
          <p:nvPr>
            <p:ph type="pic" sz="quarter" idx="39"/>
          </p:nvPr>
        </p:nvPicPr>
        <p:blipFill>
          <a:blip r:embed="rId21">
            <a:extLst>
              <a:ext uri="{28A0092B-C50C-407E-A947-70E740481C1C}">
                <a14:useLocalDpi xmlns:a14="http://schemas.microsoft.com/office/drawing/2010/main" val="0"/>
              </a:ext>
            </a:extLst>
          </a:blip>
          <a:srcRect l="8" r="8"/>
          <a:stretch>
            <a:fillRect/>
          </a:stretch>
        </p:blipFill>
        <p:spPr/>
      </p:pic>
      <p:pic>
        <p:nvPicPr>
          <p:cNvPr id="92" name="Picture Placeholder 91">
            <a:extLst>
              <a:ext uri="{FF2B5EF4-FFF2-40B4-BE49-F238E27FC236}">
                <a16:creationId xmlns:a16="http://schemas.microsoft.com/office/drawing/2014/main" id="{F73F1268-5705-AB4D-9DE8-C735CA2E2132}"/>
              </a:ext>
            </a:extLst>
          </p:cNvPr>
          <p:cNvPicPr>
            <a:picLocks noGrp="1" noChangeAspect="1"/>
          </p:cNvPicPr>
          <p:nvPr>
            <p:ph type="pic" sz="quarter" idx="40"/>
          </p:nvPr>
        </p:nvPicPr>
        <p:blipFill>
          <a:blip r:embed="rId22">
            <a:extLst>
              <a:ext uri="{28A0092B-C50C-407E-A947-70E740481C1C}">
                <a14:useLocalDpi xmlns:a14="http://schemas.microsoft.com/office/drawing/2010/main" val="0"/>
              </a:ext>
            </a:extLst>
          </a:blip>
          <a:srcRect l="8" r="8"/>
          <a:stretch>
            <a:fillRect/>
          </a:stretch>
        </p:blipFill>
        <p:spPr/>
      </p:pic>
      <p:pic>
        <p:nvPicPr>
          <p:cNvPr id="94" name="Picture Placeholder 93">
            <a:extLst>
              <a:ext uri="{FF2B5EF4-FFF2-40B4-BE49-F238E27FC236}">
                <a16:creationId xmlns:a16="http://schemas.microsoft.com/office/drawing/2014/main" id="{BB4CD46D-CC13-594F-8D0A-A293366635D4}"/>
              </a:ext>
            </a:extLst>
          </p:cNvPr>
          <p:cNvPicPr>
            <a:picLocks noGrp="1" noChangeAspect="1"/>
          </p:cNvPicPr>
          <p:nvPr>
            <p:ph type="pic" sz="quarter" idx="41"/>
          </p:nvPr>
        </p:nvPicPr>
        <p:blipFill>
          <a:blip r:embed="rId23">
            <a:extLst>
              <a:ext uri="{28A0092B-C50C-407E-A947-70E740481C1C}">
                <a14:useLocalDpi xmlns:a14="http://schemas.microsoft.com/office/drawing/2010/main" val="0"/>
              </a:ext>
            </a:extLst>
          </a:blip>
          <a:srcRect l="8" r="8"/>
          <a:stretch>
            <a:fillRect/>
          </a:stretch>
        </p:blipFill>
        <p:spPr/>
      </p:pic>
      <p:pic>
        <p:nvPicPr>
          <p:cNvPr id="96" name="Picture Placeholder 95">
            <a:extLst>
              <a:ext uri="{FF2B5EF4-FFF2-40B4-BE49-F238E27FC236}">
                <a16:creationId xmlns:a16="http://schemas.microsoft.com/office/drawing/2014/main" id="{FCDA455F-CFFC-3A4D-93AD-B78E955E8F85}"/>
              </a:ext>
            </a:extLst>
          </p:cNvPr>
          <p:cNvPicPr>
            <a:picLocks noGrp="1" noChangeAspect="1"/>
          </p:cNvPicPr>
          <p:nvPr>
            <p:ph type="pic" sz="quarter" idx="42"/>
          </p:nvPr>
        </p:nvPicPr>
        <p:blipFill>
          <a:blip r:embed="rId24">
            <a:extLst>
              <a:ext uri="{28A0092B-C50C-407E-A947-70E740481C1C}">
                <a14:useLocalDpi xmlns:a14="http://schemas.microsoft.com/office/drawing/2010/main" val="0"/>
              </a:ext>
            </a:extLst>
          </a:blip>
          <a:srcRect l="8" r="8"/>
          <a:stretch>
            <a:fillRect/>
          </a:stretch>
        </p:blipFill>
        <p:spPr/>
      </p:pic>
      <p:pic>
        <p:nvPicPr>
          <p:cNvPr id="98" name="Picture Placeholder 97">
            <a:extLst>
              <a:ext uri="{FF2B5EF4-FFF2-40B4-BE49-F238E27FC236}">
                <a16:creationId xmlns:a16="http://schemas.microsoft.com/office/drawing/2014/main" id="{6E2297D2-5F6F-8842-AC1B-C097322E9B3F}"/>
              </a:ext>
            </a:extLst>
          </p:cNvPr>
          <p:cNvPicPr>
            <a:picLocks noGrp="1" noChangeAspect="1"/>
          </p:cNvPicPr>
          <p:nvPr>
            <p:ph type="pic" sz="quarter" idx="43"/>
          </p:nvPr>
        </p:nvPicPr>
        <p:blipFill>
          <a:blip r:embed="rId25">
            <a:extLst>
              <a:ext uri="{28A0092B-C50C-407E-A947-70E740481C1C}">
                <a14:useLocalDpi xmlns:a14="http://schemas.microsoft.com/office/drawing/2010/main" val="0"/>
              </a:ext>
            </a:extLst>
          </a:blip>
          <a:srcRect l="8" r="8"/>
          <a:stretch>
            <a:fillRect/>
          </a:stretch>
        </p:blipFill>
        <p:spPr/>
      </p:pic>
      <p:pic>
        <p:nvPicPr>
          <p:cNvPr id="100" name="Picture Placeholder 99">
            <a:extLst>
              <a:ext uri="{FF2B5EF4-FFF2-40B4-BE49-F238E27FC236}">
                <a16:creationId xmlns:a16="http://schemas.microsoft.com/office/drawing/2014/main" id="{6F9BACD4-821C-524B-BB53-2E659CC13988}"/>
              </a:ext>
            </a:extLst>
          </p:cNvPr>
          <p:cNvPicPr>
            <a:picLocks noGrp="1" noChangeAspect="1"/>
          </p:cNvPicPr>
          <p:nvPr>
            <p:ph type="pic" sz="quarter" idx="44"/>
          </p:nvPr>
        </p:nvPicPr>
        <p:blipFill>
          <a:blip r:embed="rId26">
            <a:extLst>
              <a:ext uri="{28A0092B-C50C-407E-A947-70E740481C1C}">
                <a14:useLocalDpi xmlns:a14="http://schemas.microsoft.com/office/drawing/2010/main" val="0"/>
              </a:ext>
            </a:extLst>
          </a:blip>
          <a:srcRect l="8" r="8"/>
          <a:stretch>
            <a:fillRect/>
          </a:stretch>
        </p:blipFill>
        <p:spPr/>
      </p:pic>
      <p:pic>
        <p:nvPicPr>
          <p:cNvPr id="102" name="Picture Placeholder 101">
            <a:extLst>
              <a:ext uri="{FF2B5EF4-FFF2-40B4-BE49-F238E27FC236}">
                <a16:creationId xmlns:a16="http://schemas.microsoft.com/office/drawing/2014/main" id="{D4076347-24F4-544D-99BC-45ABB21802D4}"/>
              </a:ext>
            </a:extLst>
          </p:cNvPr>
          <p:cNvPicPr>
            <a:picLocks noGrp="1" noChangeAspect="1"/>
          </p:cNvPicPr>
          <p:nvPr>
            <p:ph type="pic" sz="quarter" idx="45"/>
          </p:nvPr>
        </p:nvPicPr>
        <p:blipFill>
          <a:blip r:embed="rId27">
            <a:extLst>
              <a:ext uri="{28A0092B-C50C-407E-A947-70E740481C1C}">
                <a14:useLocalDpi xmlns:a14="http://schemas.microsoft.com/office/drawing/2010/main" val="0"/>
              </a:ext>
            </a:extLst>
          </a:blip>
          <a:srcRect l="8" r="8"/>
          <a:stretch>
            <a:fillRect/>
          </a:stretch>
        </p:blipFill>
        <p:spPr/>
      </p:pic>
      <p:pic>
        <p:nvPicPr>
          <p:cNvPr id="104" name="Picture Placeholder 103">
            <a:extLst>
              <a:ext uri="{FF2B5EF4-FFF2-40B4-BE49-F238E27FC236}">
                <a16:creationId xmlns:a16="http://schemas.microsoft.com/office/drawing/2014/main" id="{DB0A09A7-31DC-C540-8A81-CA9C3D6C57C8}"/>
              </a:ext>
            </a:extLst>
          </p:cNvPr>
          <p:cNvPicPr>
            <a:picLocks noGrp="1" noChangeAspect="1"/>
          </p:cNvPicPr>
          <p:nvPr>
            <p:ph type="pic" sz="quarter" idx="46"/>
          </p:nvPr>
        </p:nvPicPr>
        <p:blipFill>
          <a:blip r:embed="rId28">
            <a:extLst>
              <a:ext uri="{28A0092B-C50C-407E-A947-70E740481C1C}">
                <a14:useLocalDpi xmlns:a14="http://schemas.microsoft.com/office/drawing/2010/main" val="0"/>
              </a:ext>
            </a:extLst>
          </a:blip>
          <a:srcRect l="8" r="8"/>
          <a:stretch>
            <a:fillRect/>
          </a:stretch>
        </p:blipFill>
        <p:spPr/>
      </p:pic>
      <p:pic>
        <p:nvPicPr>
          <p:cNvPr id="106" name="Picture Placeholder 105">
            <a:extLst>
              <a:ext uri="{FF2B5EF4-FFF2-40B4-BE49-F238E27FC236}">
                <a16:creationId xmlns:a16="http://schemas.microsoft.com/office/drawing/2014/main" id="{F0751C75-DB3C-744A-84C4-2F9629491EF8}"/>
              </a:ext>
            </a:extLst>
          </p:cNvPr>
          <p:cNvPicPr>
            <a:picLocks noGrp="1" noChangeAspect="1"/>
          </p:cNvPicPr>
          <p:nvPr>
            <p:ph type="pic" sz="quarter" idx="47"/>
          </p:nvPr>
        </p:nvPicPr>
        <p:blipFill>
          <a:blip r:embed="rId29">
            <a:extLst>
              <a:ext uri="{28A0092B-C50C-407E-A947-70E740481C1C}">
                <a14:useLocalDpi xmlns:a14="http://schemas.microsoft.com/office/drawing/2010/main" val="0"/>
              </a:ext>
            </a:extLst>
          </a:blip>
          <a:srcRect l="8" r="8"/>
          <a:stretch>
            <a:fillRect/>
          </a:stretch>
        </p:blipFill>
        <p:spPr/>
      </p:pic>
      <p:pic>
        <p:nvPicPr>
          <p:cNvPr id="108" name="Picture Placeholder 107">
            <a:extLst>
              <a:ext uri="{FF2B5EF4-FFF2-40B4-BE49-F238E27FC236}">
                <a16:creationId xmlns:a16="http://schemas.microsoft.com/office/drawing/2014/main" id="{728B7C36-9491-864B-A12F-0A6E8760FD18}"/>
              </a:ext>
            </a:extLst>
          </p:cNvPr>
          <p:cNvPicPr>
            <a:picLocks noGrp="1" noChangeAspect="1"/>
          </p:cNvPicPr>
          <p:nvPr>
            <p:ph type="pic" sz="quarter" idx="48"/>
          </p:nvPr>
        </p:nvPicPr>
        <p:blipFill>
          <a:blip r:embed="rId30">
            <a:extLst>
              <a:ext uri="{28A0092B-C50C-407E-A947-70E740481C1C}">
                <a14:useLocalDpi xmlns:a14="http://schemas.microsoft.com/office/drawing/2010/main" val="0"/>
              </a:ext>
            </a:extLst>
          </a:blip>
          <a:srcRect l="8" r="8"/>
          <a:stretch>
            <a:fillRect/>
          </a:stretch>
        </p:blipFill>
        <p:spPr/>
      </p:pic>
      <p:pic>
        <p:nvPicPr>
          <p:cNvPr id="110" name="Picture Placeholder 109">
            <a:extLst>
              <a:ext uri="{FF2B5EF4-FFF2-40B4-BE49-F238E27FC236}">
                <a16:creationId xmlns:a16="http://schemas.microsoft.com/office/drawing/2014/main" id="{12FD99AA-84FE-554A-8970-E6FB7AA3246C}"/>
              </a:ext>
            </a:extLst>
          </p:cNvPr>
          <p:cNvPicPr>
            <a:picLocks noGrp="1" noChangeAspect="1"/>
          </p:cNvPicPr>
          <p:nvPr>
            <p:ph type="pic" sz="quarter" idx="49"/>
          </p:nvPr>
        </p:nvPicPr>
        <p:blipFill>
          <a:blip r:embed="rId31">
            <a:extLst>
              <a:ext uri="{28A0092B-C50C-407E-A947-70E740481C1C}">
                <a14:useLocalDpi xmlns:a14="http://schemas.microsoft.com/office/drawing/2010/main" val="0"/>
              </a:ext>
            </a:extLst>
          </a:blip>
          <a:srcRect l="8" r="8"/>
          <a:stretch>
            <a:fillRect/>
          </a:stretch>
        </p:blipFill>
        <p:spPr/>
      </p:pic>
      <p:pic>
        <p:nvPicPr>
          <p:cNvPr id="112" name="Picture Placeholder 111">
            <a:extLst>
              <a:ext uri="{FF2B5EF4-FFF2-40B4-BE49-F238E27FC236}">
                <a16:creationId xmlns:a16="http://schemas.microsoft.com/office/drawing/2014/main" id="{FE596A13-FBDF-5C4C-83E8-680387C58709}"/>
              </a:ext>
            </a:extLst>
          </p:cNvPr>
          <p:cNvPicPr>
            <a:picLocks noGrp="1" noChangeAspect="1"/>
          </p:cNvPicPr>
          <p:nvPr>
            <p:ph type="pic" sz="quarter" idx="50"/>
          </p:nvPr>
        </p:nvPicPr>
        <p:blipFill>
          <a:blip r:embed="rId32">
            <a:extLst>
              <a:ext uri="{28A0092B-C50C-407E-A947-70E740481C1C}">
                <a14:useLocalDpi xmlns:a14="http://schemas.microsoft.com/office/drawing/2010/main" val="0"/>
              </a:ext>
            </a:extLst>
          </a:blip>
          <a:srcRect l="8" r="8"/>
          <a:stretch>
            <a:fillRect/>
          </a:stretch>
        </p:blipFill>
        <p:spPr/>
      </p:pic>
    </p:spTree>
    <p:extLst>
      <p:ext uri="{BB962C8B-B14F-4D97-AF65-F5344CB8AC3E}">
        <p14:creationId xmlns:p14="http://schemas.microsoft.com/office/powerpoint/2010/main" val="408695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B98DAB-6854-E643-A542-06E185B36077}"/>
              </a:ext>
            </a:extLst>
          </p:cNvPr>
          <p:cNvSpPr>
            <a:spLocks noGrp="1"/>
          </p:cNvSpPr>
          <p:nvPr>
            <p:ph type="title"/>
          </p:nvPr>
        </p:nvSpPr>
        <p:spPr/>
        <p:txBody>
          <a:bodyPr/>
          <a:lstStyle/>
          <a:p>
            <a:r>
              <a:rPr lang="en-US" dirty="0"/>
              <a:t>How we work</a:t>
            </a:r>
          </a:p>
        </p:txBody>
      </p:sp>
      <p:sp>
        <p:nvSpPr>
          <p:cNvPr id="4" name="Footer Placeholder 3">
            <a:extLst>
              <a:ext uri="{FF2B5EF4-FFF2-40B4-BE49-F238E27FC236}">
                <a16:creationId xmlns:a16="http://schemas.microsoft.com/office/drawing/2014/main" id="{CFA962A5-6D88-B147-9FDA-65BD132747FC}"/>
              </a:ext>
            </a:extLst>
          </p:cNvPr>
          <p:cNvSpPr>
            <a:spLocks noGrp="1"/>
          </p:cNvSpPr>
          <p:nvPr>
            <p:ph type="ftr" sz="quarter" idx="11"/>
          </p:nvPr>
        </p:nvSpPr>
        <p:spPr/>
        <p:txBody>
          <a:bodyPr/>
          <a:lstStyle/>
          <a:p>
            <a:r>
              <a:rPr lang="en-US"/>
              <a:t>Presentation name</a:t>
            </a:r>
            <a:endParaRPr lang="en-US" dirty="0"/>
          </a:p>
        </p:txBody>
      </p:sp>
    </p:spTree>
    <p:extLst>
      <p:ext uri="{BB962C8B-B14F-4D97-AF65-F5344CB8AC3E}">
        <p14:creationId xmlns:p14="http://schemas.microsoft.com/office/powerpoint/2010/main" val="3962367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C96016B3-2D05-754B-85BB-1E4E5760625F}"/>
              </a:ext>
            </a:extLst>
          </p:cNvPr>
          <p:cNvPicPr>
            <a:picLocks noGrp="1" noChangeAspect="1"/>
          </p:cNvPicPr>
          <p:nvPr>
            <p:ph type="pic" sz="quarter" idx="45"/>
          </p:nvPr>
        </p:nvPicPr>
        <p:blipFill>
          <a:blip r:embed="rId3">
            <a:extLst>
              <a:ext uri="{28A0092B-C50C-407E-A947-70E740481C1C}">
                <a14:useLocalDpi xmlns:a14="http://schemas.microsoft.com/office/drawing/2010/main" val="0"/>
              </a:ext>
            </a:extLst>
          </a:blip>
          <a:srcRect l="8" r="8"/>
          <a:stretch>
            <a:fillRect/>
          </a:stretch>
        </p:blipFill>
        <p:spPr/>
      </p:pic>
      <p:pic>
        <p:nvPicPr>
          <p:cNvPr id="15" name="Picture Placeholder 14">
            <a:extLst>
              <a:ext uri="{FF2B5EF4-FFF2-40B4-BE49-F238E27FC236}">
                <a16:creationId xmlns:a16="http://schemas.microsoft.com/office/drawing/2014/main" id="{FF80A2EC-EA2C-CC46-9A07-11FC268E2676}"/>
              </a:ext>
            </a:extLst>
          </p:cNvPr>
          <p:cNvPicPr>
            <a:picLocks noGrp="1" noChangeAspect="1"/>
          </p:cNvPicPr>
          <p:nvPr>
            <p:ph type="pic" sz="quarter" idx="46"/>
          </p:nvPr>
        </p:nvPicPr>
        <p:blipFill>
          <a:blip r:embed="rId4">
            <a:extLst>
              <a:ext uri="{28A0092B-C50C-407E-A947-70E740481C1C}">
                <a14:useLocalDpi xmlns:a14="http://schemas.microsoft.com/office/drawing/2010/main" val="0"/>
              </a:ext>
            </a:extLst>
          </a:blip>
          <a:srcRect l="8" r="8"/>
          <a:stretch>
            <a:fillRect/>
          </a:stretch>
        </p:blipFill>
        <p:spPr/>
      </p:pic>
      <p:pic>
        <p:nvPicPr>
          <p:cNvPr id="17" name="Picture Placeholder 16">
            <a:extLst>
              <a:ext uri="{FF2B5EF4-FFF2-40B4-BE49-F238E27FC236}">
                <a16:creationId xmlns:a16="http://schemas.microsoft.com/office/drawing/2014/main" id="{0497311F-8502-8642-80B6-E771DA89405A}"/>
              </a:ext>
            </a:extLst>
          </p:cNvPr>
          <p:cNvPicPr>
            <a:picLocks noGrp="1" noChangeAspect="1"/>
          </p:cNvPicPr>
          <p:nvPr>
            <p:ph type="pic" sz="quarter" idx="47"/>
          </p:nvPr>
        </p:nvPicPr>
        <p:blipFill>
          <a:blip r:embed="rId5">
            <a:extLst>
              <a:ext uri="{28A0092B-C50C-407E-A947-70E740481C1C}">
                <a14:useLocalDpi xmlns:a14="http://schemas.microsoft.com/office/drawing/2010/main" val="0"/>
              </a:ext>
            </a:extLst>
          </a:blip>
          <a:srcRect l="8" r="8"/>
          <a:stretch>
            <a:fillRect/>
          </a:stretch>
        </p:blipFill>
        <p:spPr/>
      </p:pic>
      <p:pic>
        <p:nvPicPr>
          <p:cNvPr id="19" name="Picture Placeholder 18">
            <a:extLst>
              <a:ext uri="{FF2B5EF4-FFF2-40B4-BE49-F238E27FC236}">
                <a16:creationId xmlns:a16="http://schemas.microsoft.com/office/drawing/2014/main" id="{AA08460C-DEAB-D140-BC8C-C8033FB978FB}"/>
              </a:ext>
            </a:extLst>
          </p:cNvPr>
          <p:cNvPicPr>
            <a:picLocks noGrp="1" noChangeAspect="1"/>
          </p:cNvPicPr>
          <p:nvPr>
            <p:ph type="pic" sz="quarter" idx="48"/>
          </p:nvPr>
        </p:nvPicPr>
        <p:blipFill>
          <a:blip r:embed="rId6">
            <a:extLst>
              <a:ext uri="{28A0092B-C50C-407E-A947-70E740481C1C}">
                <a14:useLocalDpi xmlns:a14="http://schemas.microsoft.com/office/drawing/2010/main" val="0"/>
              </a:ext>
            </a:extLst>
          </a:blip>
          <a:srcRect l="8" r="8"/>
          <a:stretch>
            <a:fillRect/>
          </a:stretch>
        </p:blipFill>
        <p:spPr/>
      </p:pic>
      <p:pic>
        <p:nvPicPr>
          <p:cNvPr id="21" name="Picture Placeholder 20">
            <a:extLst>
              <a:ext uri="{FF2B5EF4-FFF2-40B4-BE49-F238E27FC236}">
                <a16:creationId xmlns:a16="http://schemas.microsoft.com/office/drawing/2014/main" id="{C2B0985B-3C9C-2E45-AE6A-C80E43773F51}"/>
              </a:ext>
            </a:extLst>
          </p:cNvPr>
          <p:cNvPicPr>
            <a:picLocks noGrp="1" noChangeAspect="1"/>
          </p:cNvPicPr>
          <p:nvPr>
            <p:ph type="pic" sz="quarter" idx="49"/>
          </p:nvPr>
        </p:nvPicPr>
        <p:blipFill>
          <a:blip r:embed="rId7">
            <a:extLst>
              <a:ext uri="{28A0092B-C50C-407E-A947-70E740481C1C}">
                <a14:useLocalDpi xmlns:a14="http://schemas.microsoft.com/office/drawing/2010/main" val="0"/>
              </a:ext>
            </a:extLst>
          </a:blip>
          <a:srcRect l="8" r="8"/>
          <a:stretch>
            <a:fillRect/>
          </a:stretch>
        </p:blipFill>
        <p:spPr/>
      </p:pic>
      <p:pic>
        <p:nvPicPr>
          <p:cNvPr id="23" name="Picture Placeholder 22">
            <a:extLst>
              <a:ext uri="{FF2B5EF4-FFF2-40B4-BE49-F238E27FC236}">
                <a16:creationId xmlns:a16="http://schemas.microsoft.com/office/drawing/2014/main" id="{DDDA5879-ACB1-EF48-8103-9F3F55D0E698}"/>
              </a:ext>
            </a:extLst>
          </p:cNvPr>
          <p:cNvPicPr>
            <a:picLocks noGrp="1" noChangeAspect="1"/>
          </p:cNvPicPr>
          <p:nvPr>
            <p:ph type="pic" sz="quarter" idx="50"/>
          </p:nvPr>
        </p:nvPicPr>
        <p:blipFill>
          <a:blip r:embed="rId8">
            <a:extLst>
              <a:ext uri="{28A0092B-C50C-407E-A947-70E740481C1C}">
                <a14:useLocalDpi xmlns:a14="http://schemas.microsoft.com/office/drawing/2010/main" val="0"/>
              </a:ext>
            </a:extLst>
          </a:blip>
          <a:srcRect l="8" r="8"/>
          <a:stretch>
            <a:fillRect/>
          </a:stretch>
        </p:blipFill>
        <p:spPr/>
      </p:pic>
    </p:spTree>
    <p:extLst>
      <p:ext uri="{BB962C8B-B14F-4D97-AF65-F5344CB8AC3E}">
        <p14:creationId xmlns:p14="http://schemas.microsoft.com/office/powerpoint/2010/main" val="1686067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ontent Placeholder 34">
            <a:extLst>
              <a:ext uri="{FF2B5EF4-FFF2-40B4-BE49-F238E27FC236}">
                <a16:creationId xmlns:a16="http://schemas.microsoft.com/office/drawing/2014/main" id="{DF1F7309-98FA-974A-84B6-C8D2B92CC73C}"/>
              </a:ext>
            </a:extLst>
          </p:cNvPr>
          <p:cNvSpPr>
            <a:spLocks noGrp="1"/>
          </p:cNvSpPr>
          <p:nvPr>
            <p:ph sz="quarter" idx="10"/>
          </p:nvPr>
        </p:nvSpPr>
        <p:spPr>
          <a:xfrm>
            <a:off x="1080000" y="4439075"/>
            <a:ext cx="3960000" cy="5940000"/>
          </a:xfrm>
        </p:spPr>
        <p:txBody>
          <a:bodyPr/>
          <a:lstStyle/>
          <a:p>
            <a:r>
              <a:rPr lang="en-US" b="1" dirty="0"/>
              <a:t>CONSOLIDATION &amp; PLANNING </a:t>
            </a:r>
            <a:endParaRPr lang="en-US" dirty="0"/>
          </a:p>
          <a:p>
            <a:pPr lvl="5"/>
            <a:r>
              <a:rPr lang="en-US" dirty="0"/>
              <a:t>USD 7 billion revenue </a:t>
            </a:r>
          </a:p>
          <a:p>
            <a:pPr lvl="5"/>
            <a:r>
              <a:rPr lang="en-US" dirty="0"/>
              <a:t>575 legal entities </a:t>
            </a:r>
          </a:p>
          <a:p>
            <a:pPr marL="19350" lvl="5" indent="0">
              <a:buNone/>
            </a:pPr>
            <a:endParaRPr lang="en-US" dirty="0"/>
          </a:p>
          <a:p>
            <a:endParaRPr lang="en-US" b="1" dirty="0"/>
          </a:p>
          <a:p>
            <a:pPr lvl="1"/>
            <a:r>
              <a:rPr lang="en-US" b="1" dirty="0"/>
              <a:t>PROJECT SCOPE </a:t>
            </a:r>
            <a:endParaRPr lang="en-US" dirty="0"/>
          </a:p>
          <a:p>
            <a:pPr lvl="6"/>
            <a:r>
              <a:rPr lang="en-US" dirty="0"/>
              <a:t>US GAAP financial close &amp;	 consolidation </a:t>
            </a:r>
          </a:p>
          <a:p>
            <a:pPr lvl="6"/>
            <a:r>
              <a:rPr lang="en-US" dirty="0"/>
              <a:t>Financial &amp; driver based planning </a:t>
            </a:r>
          </a:p>
          <a:p>
            <a:pPr lvl="6"/>
            <a:r>
              <a:rPr lang="en-US" dirty="0"/>
              <a:t>Replace 7 SAP BPC models with </a:t>
            </a:r>
          </a:p>
          <a:p>
            <a:pPr lvl="6"/>
            <a:r>
              <a:rPr lang="en-US" dirty="0"/>
              <a:t>OneStream XF Data integration </a:t>
            </a:r>
          </a:p>
          <a:p>
            <a:pPr lvl="6"/>
            <a:r>
              <a:rPr lang="en-US" dirty="0"/>
              <a:t>with SAP BPC </a:t>
            </a:r>
          </a:p>
          <a:p>
            <a:pPr lvl="6"/>
            <a:r>
              <a:rPr lang="en-US" dirty="0"/>
              <a:t>Intercompany elimination, currency </a:t>
            </a:r>
          </a:p>
          <a:p>
            <a:pPr lvl="6"/>
            <a:r>
              <a:rPr lang="en-US" dirty="0"/>
              <a:t>translation, equity consolidation, </a:t>
            </a:r>
          </a:p>
          <a:p>
            <a:pPr lvl="6"/>
            <a:r>
              <a:rPr lang="en-US" dirty="0"/>
              <a:t>constant currency calculation </a:t>
            </a:r>
          </a:p>
          <a:p>
            <a:pPr lvl="6"/>
            <a:r>
              <a:rPr lang="en-US" dirty="0"/>
              <a:t>Reporting across products, regions, platform, cost center and segments </a:t>
            </a:r>
          </a:p>
          <a:p>
            <a:pPr lvl="6"/>
            <a:r>
              <a:rPr lang="en-US" dirty="0"/>
              <a:t>Disclose through CXO Cockpit </a:t>
            </a:r>
          </a:p>
        </p:txBody>
      </p:sp>
      <p:sp>
        <p:nvSpPr>
          <p:cNvPr id="34" name="Title 33">
            <a:extLst>
              <a:ext uri="{FF2B5EF4-FFF2-40B4-BE49-F238E27FC236}">
                <a16:creationId xmlns:a16="http://schemas.microsoft.com/office/drawing/2014/main" id="{EF50A976-C115-C744-9B13-A1015E4D4A75}"/>
              </a:ext>
            </a:extLst>
          </p:cNvPr>
          <p:cNvSpPr>
            <a:spLocks noGrp="1"/>
          </p:cNvSpPr>
          <p:nvPr>
            <p:ph type="title"/>
          </p:nvPr>
        </p:nvSpPr>
        <p:spPr>
          <a:xfrm>
            <a:off x="1080000" y="720000"/>
            <a:ext cx="18000000" cy="715581"/>
          </a:xfrm>
        </p:spPr>
        <p:txBody>
          <a:bodyPr/>
          <a:lstStyle/>
          <a:p>
            <a:r>
              <a:rPr lang="en-US" dirty="0"/>
              <a:t>SATRIUN projects in media </a:t>
            </a:r>
          </a:p>
        </p:txBody>
      </p:sp>
      <p:sp>
        <p:nvSpPr>
          <p:cNvPr id="3" name="Footer Placeholder 2">
            <a:extLst>
              <a:ext uri="{FF2B5EF4-FFF2-40B4-BE49-F238E27FC236}">
                <a16:creationId xmlns:a16="http://schemas.microsoft.com/office/drawing/2014/main" id="{D8800247-A088-594F-98D2-B073D9BF346F}"/>
              </a:ext>
            </a:extLst>
          </p:cNvPr>
          <p:cNvSpPr>
            <a:spLocks noGrp="1"/>
          </p:cNvSpPr>
          <p:nvPr>
            <p:ph type="ftr" sz="quarter" idx="11"/>
          </p:nvPr>
        </p:nvSpPr>
        <p:spPr/>
        <p:txBody>
          <a:bodyPr/>
          <a:lstStyle/>
          <a:p>
            <a:r>
              <a:rPr lang="en-US"/>
              <a:t>Presentation name</a:t>
            </a:r>
            <a:endParaRPr lang="en-US" dirty="0"/>
          </a:p>
        </p:txBody>
      </p:sp>
      <p:sp>
        <p:nvSpPr>
          <p:cNvPr id="37" name="Content Placeholder 34">
            <a:extLst>
              <a:ext uri="{FF2B5EF4-FFF2-40B4-BE49-F238E27FC236}">
                <a16:creationId xmlns:a16="http://schemas.microsoft.com/office/drawing/2014/main" id="{6DFE13BB-AD47-814C-9826-50316E44E0A7}"/>
              </a:ext>
            </a:extLst>
          </p:cNvPr>
          <p:cNvSpPr txBox="1">
            <a:spLocks/>
          </p:cNvSpPr>
          <p:nvPr/>
        </p:nvSpPr>
        <p:spPr>
          <a:xfrm>
            <a:off x="5760000" y="4439075"/>
            <a:ext cx="3960000" cy="59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r>
              <a:rPr lang="en-US" b="1" kern="0" dirty="0"/>
              <a:t>CONSOLIDATION &amp; PLANNING </a:t>
            </a:r>
            <a:endParaRPr lang="en-US" kern="0" dirty="0"/>
          </a:p>
          <a:p>
            <a:pPr lvl="5"/>
            <a:r>
              <a:rPr lang="en-US" dirty="0"/>
              <a:t>EUR 4 billion revenue</a:t>
            </a:r>
          </a:p>
          <a:p>
            <a:pPr lvl="5"/>
            <a:r>
              <a:rPr lang="en-US" dirty="0"/>
              <a:t>450 legal entities </a:t>
            </a:r>
          </a:p>
          <a:p>
            <a:pPr marL="19350" lvl="5" indent="0">
              <a:buNone/>
            </a:pPr>
            <a:endParaRPr lang="en-US" dirty="0"/>
          </a:p>
          <a:p>
            <a:endParaRPr lang="en-US" b="1" kern="0" dirty="0"/>
          </a:p>
          <a:p>
            <a:pPr lvl="1"/>
            <a:r>
              <a:rPr lang="en-US" b="1" kern="0" dirty="0"/>
              <a:t>PROJECT SCOPE </a:t>
            </a:r>
            <a:endParaRPr lang="en-US" kern="0" dirty="0"/>
          </a:p>
          <a:p>
            <a:pPr lvl="6"/>
            <a:r>
              <a:rPr lang="en-US" dirty="0"/>
              <a:t>IFRS financial close &amp; consolidation</a:t>
            </a:r>
          </a:p>
          <a:p>
            <a:pPr lvl="6"/>
            <a:r>
              <a:rPr lang="en-US" dirty="0"/>
              <a:t>Replacement ECCS with SAP BFC</a:t>
            </a:r>
          </a:p>
          <a:p>
            <a:pPr lvl="6"/>
            <a:r>
              <a:rPr lang="en-US" dirty="0"/>
              <a:t>Dashboard and management reporting with IBM TM1</a:t>
            </a:r>
          </a:p>
          <a:p>
            <a:pPr lvl="6"/>
            <a:r>
              <a:rPr lang="en-US" dirty="0"/>
              <a:t>On the fly consolidation with IBM TM1</a:t>
            </a:r>
          </a:p>
          <a:p>
            <a:pPr lvl="6"/>
            <a:r>
              <a:rPr lang="en-US" dirty="0"/>
              <a:t>Implementation of operational free cashflow in incentive program</a:t>
            </a:r>
          </a:p>
          <a:p>
            <a:pPr lvl="6"/>
            <a:r>
              <a:rPr lang="en-US" dirty="0"/>
              <a:t>Bottom-up cashflow reporting</a:t>
            </a:r>
          </a:p>
          <a:p>
            <a:pPr lvl="6"/>
            <a:r>
              <a:rPr lang="en-US" dirty="0"/>
              <a:t>CoA </a:t>
            </a:r>
            <a:r>
              <a:rPr lang="en-US" dirty="0" err="1"/>
              <a:t>Harmonisation</a:t>
            </a:r>
            <a:r>
              <a:rPr lang="en-US" dirty="0"/>
              <a:t> between Accounting and Controlling </a:t>
            </a:r>
            <a:endParaRPr lang="en-US" dirty="0">
              <a:effectLst/>
            </a:endParaRPr>
          </a:p>
        </p:txBody>
      </p:sp>
      <p:sp>
        <p:nvSpPr>
          <p:cNvPr id="38" name="Content Placeholder 34">
            <a:extLst>
              <a:ext uri="{FF2B5EF4-FFF2-40B4-BE49-F238E27FC236}">
                <a16:creationId xmlns:a16="http://schemas.microsoft.com/office/drawing/2014/main" id="{D4874E32-6C03-E84F-804F-09DE570A8D3C}"/>
              </a:ext>
            </a:extLst>
          </p:cNvPr>
          <p:cNvSpPr txBox="1">
            <a:spLocks/>
          </p:cNvSpPr>
          <p:nvPr/>
        </p:nvSpPr>
        <p:spPr>
          <a:xfrm>
            <a:off x="10440000" y="4439075"/>
            <a:ext cx="3960000" cy="59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r>
              <a:rPr lang="en-US" b="1" kern="0" dirty="0"/>
              <a:t>CONSOLIDATION &amp; PLANNING </a:t>
            </a:r>
            <a:endParaRPr lang="en-US" kern="0" dirty="0"/>
          </a:p>
          <a:p>
            <a:pPr lvl="5"/>
            <a:r>
              <a:rPr lang="en-US" dirty="0"/>
              <a:t>Confidential revenue</a:t>
            </a:r>
          </a:p>
          <a:p>
            <a:pPr lvl="5"/>
            <a:r>
              <a:rPr lang="en-US" dirty="0"/>
              <a:t>5 legal entities </a:t>
            </a:r>
          </a:p>
          <a:p>
            <a:pPr marL="19350" lvl="5" indent="0">
              <a:buNone/>
            </a:pPr>
            <a:endParaRPr lang="en-US" dirty="0"/>
          </a:p>
          <a:p>
            <a:endParaRPr lang="en-US" b="1" kern="0" dirty="0"/>
          </a:p>
          <a:p>
            <a:pPr lvl="1"/>
            <a:r>
              <a:rPr lang="en-US" b="1" kern="0" dirty="0"/>
              <a:t>PROJECT SCOPE </a:t>
            </a:r>
            <a:endParaRPr lang="en-US" kern="0" dirty="0"/>
          </a:p>
          <a:p>
            <a:pPr lvl="6"/>
            <a:r>
              <a:rPr lang="en-US" dirty="0"/>
              <a:t>IFRS financial close &amp; consolidation</a:t>
            </a:r>
          </a:p>
          <a:p>
            <a:pPr lvl="6"/>
            <a:r>
              <a:rPr lang="en-US" dirty="0"/>
              <a:t>Replacement Hyperion Enterprise with </a:t>
            </a:r>
            <a:r>
              <a:rPr lang="en-US" dirty="0" err="1"/>
              <a:t>Tagetik</a:t>
            </a:r>
            <a:endParaRPr lang="en-US" dirty="0"/>
          </a:p>
          <a:p>
            <a:pPr lvl="6"/>
            <a:r>
              <a:rPr lang="en-US" dirty="0"/>
              <a:t>Management reporting including </a:t>
            </a:r>
          </a:p>
          <a:p>
            <a:pPr lvl="6"/>
            <a:r>
              <a:rPr lang="en-US" dirty="0"/>
              <a:t>non-financial KPIs such as </a:t>
            </a:r>
            <a:r>
              <a:rPr lang="en-US" dirty="0" err="1"/>
              <a:t>SoV</a:t>
            </a:r>
            <a:r>
              <a:rPr lang="en-US" dirty="0"/>
              <a:t> / </a:t>
            </a:r>
            <a:r>
              <a:rPr lang="en-US" dirty="0" err="1"/>
              <a:t>SoA</a:t>
            </a:r>
            <a:endParaRPr lang="en-US" dirty="0"/>
          </a:p>
          <a:p>
            <a:pPr lvl="6"/>
            <a:r>
              <a:rPr lang="en-US" dirty="0"/>
              <a:t>Rolling forecasting covering P&amp;L, balance sheet and cash flow</a:t>
            </a:r>
          </a:p>
          <a:p>
            <a:pPr lvl="6"/>
            <a:r>
              <a:rPr lang="en-US" dirty="0"/>
              <a:t>Loan covenant measurement &amp; reporting</a:t>
            </a:r>
          </a:p>
          <a:p>
            <a:pPr lvl="6"/>
            <a:r>
              <a:rPr lang="en-US" dirty="0"/>
              <a:t>Budgeting and reporting per cost center</a:t>
            </a:r>
          </a:p>
          <a:p>
            <a:pPr lvl="6"/>
            <a:r>
              <a:rPr lang="en-US" dirty="0"/>
              <a:t>Data integration with Exact </a:t>
            </a:r>
            <a:endParaRPr lang="en-US" dirty="0">
              <a:effectLst/>
            </a:endParaRPr>
          </a:p>
        </p:txBody>
      </p:sp>
      <p:sp>
        <p:nvSpPr>
          <p:cNvPr id="39" name="Content Placeholder 34">
            <a:extLst>
              <a:ext uri="{FF2B5EF4-FFF2-40B4-BE49-F238E27FC236}">
                <a16:creationId xmlns:a16="http://schemas.microsoft.com/office/drawing/2014/main" id="{C37E911D-CBE0-A34A-993C-9D8DB2AEC64A}"/>
              </a:ext>
            </a:extLst>
          </p:cNvPr>
          <p:cNvSpPr txBox="1">
            <a:spLocks/>
          </p:cNvSpPr>
          <p:nvPr/>
        </p:nvSpPr>
        <p:spPr>
          <a:xfrm>
            <a:off x="15120000" y="4439075"/>
            <a:ext cx="3960000" cy="5940000"/>
          </a:xfrm>
          <a:prstGeom prst="rect">
            <a:avLst/>
          </a:prstGeom>
        </p:spPr>
        <p:txBody>
          <a:bodyPr vert="horz" lIns="0" tIns="45720" rIns="91440" bIns="45720" numCol="1" spcCol="720000" rtlCol="0">
            <a:noAutofit/>
          </a:bodyPr>
          <a:lstStyle>
            <a:lvl1pPr marL="3600" algn="l">
              <a:lnSpc>
                <a:spcPts val="2200"/>
              </a:lnSpc>
              <a:defRPr sz="1800" b="0" i="0" cap="none" spc="20" baseline="0">
                <a:solidFill>
                  <a:srgbClr val="005285"/>
                </a:solidFill>
                <a:latin typeface="Avenir Black" charset="0"/>
                <a:ea typeface="+mn-ea"/>
                <a:cs typeface="+mn-cs"/>
              </a:defRPr>
            </a:lvl1pPr>
            <a:lvl2pPr marL="3600">
              <a:lnSpc>
                <a:spcPts val="2200"/>
              </a:lnSpc>
              <a:defRPr sz="1800" b="0" i="0" cap="none" spc="20" baseline="0">
                <a:solidFill>
                  <a:schemeClr val="bg1"/>
                </a:solidFill>
                <a:latin typeface="Avenir Black" charset="0"/>
                <a:ea typeface="+mn-ea"/>
                <a:cs typeface="+mn-cs"/>
              </a:defRPr>
            </a:lvl2pPr>
            <a:lvl3pPr marL="0" indent="0">
              <a:lnSpc>
                <a:spcPts val="3000"/>
              </a:lnSpc>
              <a:spcBef>
                <a:spcPts val="1400"/>
              </a:spcBef>
              <a:buClr>
                <a:srgbClr val="92989B"/>
              </a:buClr>
              <a:buSzPct val="65000"/>
              <a:buFontTx/>
              <a:buNone/>
              <a:defRPr sz="1800" b="0" i="0" cap="none" spc="20" baseline="0">
                <a:solidFill>
                  <a:srgbClr val="005285"/>
                </a:solidFill>
                <a:latin typeface="Avenir Light" charset="0"/>
                <a:ea typeface="+mn-ea"/>
                <a:cs typeface="+mn-cs"/>
              </a:defRPr>
            </a:lvl3pPr>
            <a:lvl4pPr marL="0" indent="0">
              <a:lnSpc>
                <a:spcPts val="3000"/>
              </a:lnSpc>
              <a:spcBef>
                <a:spcPts val="1400"/>
              </a:spcBef>
              <a:buClr>
                <a:srgbClr val="E63843"/>
              </a:buClr>
              <a:buSzPct val="65000"/>
              <a:buFontTx/>
              <a:buNone/>
              <a:defRPr sz="1800" spc="20" baseline="0">
                <a:solidFill>
                  <a:srgbClr val="4E4E4C"/>
                </a:solidFill>
                <a:latin typeface="Avenir Light" charset="0"/>
                <a:ea typeface="+mn-ea"/>
                <a:cs typeface="+mn-cs"/>
              </a:defRPr>
            </a:lvl4pPr>
            <a:lvl5pPr marL="0" indent="0">
              <a:lnSpc>
                <a:spcPts val="2800"/>
              </a:lnSpc>
              <a:spcBef>
                <a:spcPts val="600"/>
              </a:spcBef>
              <a:buClr>
                <a:srgbClr val="4E4E4C"/>
              </a:buClr>
              <a:buSzPct val="65000"/>
              <a:buFontTx/>
              <a:buNone/>
              <a:defRPr sz="1600" b="0" i="0" spc="20" baseline="0">
                <a:solidFill>
                  <a:srgbClr val="4E4E4C"/>
                </a:solidFill>
                <a:latin typeface="avenir light" charset="0"/>
                <a:ea typeface="+mn-ea"/>
                <a:cs typeface="+mn-cs"/>
              </a:defRPr>
            </a:lvl5pPr>
            <a:lvl6pPr marL="289350" indent="-270000">
              <a:lnSpc>
                <a:spcPts val="2600"/>
              </a:lnSpc>
              <a:buClr>
                <a:srgbClr val="4E4E4C"/>
              </a:buClr>
              <a:buSzPct val="75000"/>
              <a:buFont typeface="Arial" charset="0"/>
              <a:buChar char="•"/>
              <a:defRPr sz="1600" b="0" i="0" spc="20" baseline="0">
                <a:solidFill>
                  <a:srgbClr val="4E4E4C"/>
                </a:solidFill>
                <a:latin typeface="avenir light" charset="0"/>
                <a:ea typeface="+mn-ea"/>
                <a:cs typeface="+mn-cs"/>
              </a:defRPr>
            </a:lvl6pPr>
            <a:lvl7pPr marL="285750" indent="-270000">
              <a:lnSpc>
                <a:spcPts val="2600"/>
              </a:lnSpc>
              <a:buClr>
                <a:schemeClr val="bg1"/>
              </a:buClr>
              <a:buSzPct val="75000"/>
              <a:buFont typeface="Arial" charset="0"/>
              <a:buChar char="•"/>
              <a:defRPr sz="1600" b="0" i="0" spc="20" baseline="0">
                <a:solidFill>
                  <a:schemeClr val="bg1"/>
                </a:solidFill>
                <a:latin typeface="Avenir Light" charset="0"/>
                <a:ea typeface="+mn-ea"/>
                <a:cs typeface="+mn-cs"/>
              </a:defRPr>
            </a:lvl7pPr>
            <a:lvl8pPr marL="540000" marR="0" indent="-270000" defTabSz="914400" eaLnBrk="1" fontAlgn="auto" latinLnBrk="0" hangingPunct="1">
              <a:lnSpc>
                <a:spcPts val="2600"/>
              </a:lnSpc>
              <a:spcBef>
                <a:spcPts val="0"/>
              </a:spcBef>
              <a:spcAft>
                <a:spcPts val="0"/>
              </a:spcAft>
              <a:buClr>
                <a:srgbClr val="4E4E4C"/>
              </a:buClr>
              <a:buSzPct val="75000"/>
              <a:buFont typeface="Arial" charset="0"/>
              <a:buChar char="•"/>
              <a:tabLst/>
              <a:defRPr sz="1600" b="0" i="0" spc="20" baseline="0">
                <a:solidFill>
                  <a:srgbClr val="4E4E4C"/>
                </a:solidFill>
                <a:latin typeface="Avenir Light" charset="0"/>
                <a:ea typeface="+mn-ea"/>
                <a:cs typeface="+mn-cs"/>
              </a:defRPr>
            </a:lvl8pPr>
            <a:lvl9pPr marL="3600" marR="0" indent="0" defTabSz="914400" eaLnBrk="1" fontAlgn="auto" latinLnBrk="0" hangingPunct="1">
              <a:lnSpc>
                <a:spcPts val="5200"/>
              </a:lnSpc>
              <a:spcBef>
                <a:spcPts val="0"/>
              </a:spcBef>
              <a:spcAft>
                <a:spcPts val="0"/>
              </a:spcAft>
              <a:buClrTx/>
              <a:buSzTx/>
              <a:buFontTx/>
              <a:buNone/>
              <a:tabLst/>
              <a:defRPr sz="1600" b="0" i="0" spc="20" baseline="0">
                <a:solidFill>
                  <a:schemeClr val="bg1"/>
                </a:solidFill>
                <a:latin typeface="Avenir Light" charset="0"/>
                <a:ea typeface="+mn-ea"/>
                <a:cs typeface="+mn-cs"/>
              </a:defRPr>
            </a:lvl9pPr>
          </a:lstStyle>
          <a:p>
            <a:r>
              <a:rPr lang="en-US" b="1" kern="0" dirty="0"/>
              <a:t>CONSOLIDATION</a:t>
            </a:r>
            <a:endParaRPr lang="en-US" kern="0" dirty="0"/>
          </a:p>
          <a:p>
            <a:pPr lvl="5"/>
            <a:r>
              <a:rPr lang="en-US" dirty="0"/>
              <a:t>Confidential revenue</a:t>
            </a:r>
          </a:p>
          <a:p>
            <a:pPr lvl="5"/>
            <a:r>
              <a:rPr lang="en-US" dirty="0"/>
              <a:t>10 legal entities </a:t>
            </a:r>
          </a:p>
          <a:p>
            <a:pPr marL="19350" lvl="5" indent="0">
              <a:buNone/>
            </a:pPr>
            <a:endParaRPr lang="en-US" dirty="0"/>
          </a:p>
          <a:p>
            <a:endParaRPr lang="en-US" b="1" kern="0" dirty="0"/>
          </a:p>
          <a:p>
            <a:pPr lvl="1"/>
            <a:r>
              <a:rPr lang="en-US" b="1" kern="0" dirty="0"/>
              <a:t>PROJECT SCOPE </a:t>
            </a:r>
            <a:endParaRPr lang="en-US" kern="0" dirty="0"/>
          </a:p>
          <a:p>
            <a:pPr lvl="6"/>
            <a:r>
              <a:rPr lang="en-US" dirty="0"/>
              <a:t>IFRS financial close &amp; consolidation</a:t>
            </a:r>
          </a:p>
          <a:p>
            <a:pPr lvl="6"/>
            <a:r>
              <a:rPr lang="en-US" dirty="0"/>
              <a:t>Implementation of Hyperion Enterprise</a:t>
            </a:r>
          </a:p>
          <a:p>
            <a:pPr lvl="6"/>
            <a:r>
              <a:rPr lang="en-US" dirty="0"/>
              <a:t>Management reporting including non-financial KPIs such as </a:t>
            </a:r>
            <a:r>
              <a:rPr lang="en-US" dirty="0" err="1"/>
              <a:t>SoV</a:t>
            </a:r>
            <a:r>
              <a:rPr lang="en-US" dirty="0"/>
              <a:t> / </a:t>
            </a:r>
            <a:r>
              <a:rPr lang="en-US" dirty="0" err="1"/>
              <a:t>SoA</a:t>
            </a:r>
            <a:endParaRPr lang="en-US" dirty="0"/>
          </a:p>
          <a:p>
            <a:pPr lvl="6"/>
            <a:r>
              <a:rPr lang="en-US" dirty="0"/>
              <a:t>Year-to-end forecasting covering P&amp;L,  balance sheet and cash flow</a:t>
            </a:r>
          </a:p>
          <a:p>
            <a:pPr lvl="6"/>
            <a:r>
              <a:rPr lang="en-US" dirty="0"/>
              <a:t>Loan covenant measurement &amp; reporting</a:t>
            </a:r>
          </a:p>
          <a:p>
            <a:pPr lvl="6"/>
            <a:r>
              <a:rPr lang="en-US" dirty="0"/>
              <a:t>Gross profit reporting per TV channel </a:t>
            </a:r>
            <a:endParaRPr lang="en-US" dirty="0">
              <a:effectLst/>
            </a:endParaRPr>
          </a:p>
        </p:txBody>
      </p:sp>
      <p:pic>
        <p:nvPicPr>
          <p:cNvPr id="45" name="Picture Placeholder 53">
            <a:extLst>
              <a:ext uri="{FF2B5EF4-FFF2-40B4-BE49-F238E27FC236}">
                <a16:creationId xmlns:a16="http://schemas.microsoft.com/office/drawing/2014/main" id="{07CE8BA3-72AC-1849-B376-42684E45F4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000" y="2160000"/>
            <a:ext cx="2631600" cy="1169600"/>
          </a:xfrm>
          <a:prstGeom prst="rect">
            <a:avLst/>
          </a:prstGeom>
          <a:ln w="12700">
            <a:solidFill>
              <a:srgbClr val="EEEEEE"/>
            </a:solidFill>
          </a:ln>
        </p:spPr>
      </p:pic>
      <p:pic>
        <p:nvPicPr>
          <p:cNvPr id="47" name="Picture Placeholder 53">
            <a:extLst>
              <a:ext uri="{FF2B5EF4-FFF2-40B4-BE49-F238E27FC236}">
                <a16:creationId xmlns:a16="http://schemas.microsoft.com/office/drawing/2014/main" id="{478E4DDB-9CF9-3749-8A70-601A77B649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000" y="3420000"/>
            <a:ext cx="1440000" cy="640000"/>
          </a:xfrm>
          <a:prstGeom prst="rect">
            <a:avLst/>
          </a:prstGeom>
          <a:ln w="12700">
            <a:noFill/>
          </a:ln>
        </p:spPr>
      </p:pic>
      <p:pic>
        <p:nvPicPr>
          <p:cNvPr id="48" name="Picture Placeholder 53">
            <a:extLst>
              <a:ext uri="{FF2B5EF4-FFF2-40B4-BE49-F238E27FC236}">
                <a16:creationId xmlns:a16="http://schemas.microsoft.com/office/drawing/2014/main" id="{9CEBFAF5-B58B-2749-A3BF-2881AFB1A0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0000" y="2160000"/>
            <a:ext cx="2631600" cy="1169600"/>
          </a:xfrm>
          <a:prstGeom prst="rect">
            <a:avLst/>
          </a:prstGeom>
          <a:ln w="12700">
            <a:solidFill>
              <a:srgbClr val="EEEEEE"/>
            </a:solidFill>
          </a:ln>
        </p:spPr>
      </p:pic>
      <p:pic>
        <p:nvPicPr>
          <p:cNvPr id="49" name="Picture Placeholder 53">
            <a:extLst>
              <a:ext uri="{FF2B5EF4-FFF2-40B4-BE49-F238E27FC236}">
                <a16:creationId xmlns:a16="http://schemas.microsoft.com/office/drawing/2014/main" id="{254ECAF8-4B7A-594E-A33E-3D605BA583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0000" y="3420000"/>
            <a:ext cx="1440000" cy="640000"/>
          </a:xfrm>
          <a:prstGeom prst="rect">
            <a:avLst/>
          </a:prstGeom>
          <a:ln w="12700">
            <a:noFill/>
          </a:ln>
        </p:spPr>
      </p:pic>
      <p:pic>
        <p:nvPicPr>
          <p:cNvPr id="50" name="Picture Placeholder 53">
            <a:extLst>
              <a:ext uri="{FF2B5EF4-FFF2-40B4-BE49-F238E27FC236}">
                <a16:creationId xmlns:a16="http://schemas.microsoft.com/office/drawing/2014/main" id="{7922F57D-C730-264D-ABA0-6DEE190E93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40000" y="2160000"/>
            <a:ext cx="2631600" cy="1169600"/>
          </a:xfrm>
          <a:prstGeom prst="rect">
            <a:avLst/>
          </a:prstGeom>
          <a:ln w="12700">
            <a:solidFill>
              <a:srgbClr val="EEEEEE"/>
            </a:solidFill>
          </a:ln>
        </p:spPr>
      </p:pic>
      <p:pic>
        <p:nvPicPr>
          <p:cNvPr id="51" name="Picture Placeholder 53">
            <a:extLst>
              <a:ext uri="{FF2B5EF4-FFF2-40B4-BE49-F238E27FC236}">
                <a16:creationId xmlns:a16="http://schemas.microsoft.com/office/drawing/2014/main" id="{7BA5FFB3-DD4C-B948-98E7-EADF164B2E2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40000" y="3420000"/>
            <a:ext cx="1440000" cy="640000"/>
          </a:xfrm>
          <a:prstGeom prst="rect">
            <a:avLst/>
          </a:prstGeom>
          <a:ln w="12700">
            <a:noFill/>
          </a:ln>
        </p:spPr>
      </p:pic>
      <p:pic>
        <p:nvPicPr>
          <p:cNvPr id="52" name="Picture Placeholder 53">
            <a:extLst>
              <a:ext uri="{FF2B5EF4-FFF2-40B4-BE49-F238E27FC236}">
                <a16:creationId xmlns:a16="http://schemas.microsoft.com/office/drawing/2014/main" id="{3E6B73CA-39C2-064B-95A6-787FAF9D9E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120000" y="2160000"/>
            <a:ext cx="2631600" cy="1169600"/>
          </a:xfrm>
          <a:prstGeom prst="rect">
            <a:avLst/>
          </a:prstGeom>
          <a:ln w="12700">
            <a:solidFill>
              <a:srgbClr val="EEEEEE"/>
            </a:solidFill>
          </a:ln>
        </p:spPr>
      </p:pic>
      <p:pic>
        <p:nvPicPr>
          <p:cNvPr id="53" name="Picture Placeholder 53">
            <a:extLst>
              <a:ext uri="{FF2B5EF4-FFF2-40B4-BE49-F238E27FC236}">
                <a16:creationId xmlns:a16="http://schemas.microsoft.com/office/drawing/2014/main" id="{15794002-5932-1A46-BC35-9DC09D5E636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120000" y="3420000"/>
            <a:ext cx="1440000" cy="640000"/>
          </a:xfrm>
          <a:prstGeom prst="rect">
            <a:avLst/>
          </a:prstGeom>
          <a:ln w="12700">
            <a:noFill/>
          </a:ln>
        </p:spPr>
      </p:pic>
      <p:pic>
        <p:nvPicPr>
          <p:cNvPr id="54" name="Picture Placeholder 53">
            <a:extLst>
              <a:ext uri="{FF2B5EF4-FFF2-40B4-BE49-F238E27FC236}">
                <a16:creationId xmlns:a16="http://schemas.microsoft.com/office/drawing/2014/main" id="{A7381E52-8E9E-044C-9AE8-81AC3EA6945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51600" y="3420000"/>
            <a:ext cx="1440000" cy="640000"/>
          </a:xfrm>
          <a:prstGeom prst="rect">
            <a:avLst/>
          </a:prstGeom>
          <a:ln w="12700">
            <a:noFill/>
          </a:ln>
        </p:spPr>
      </p:pic>
    </p:spTree>
    <p:extLst>
      <p:ext uri="{BB962C8B-B14F-4D97-AF65-F5344CB8AC3E}">
        <p14:creationId xmlns:p14="http://schemas.microsoft.com/office/powerpoint/2010/main" val="1055174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33000" sy="33000" flip="none" algn="tl"/>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3058BC6-03BE-064E-A60A-561FF746AC93}"/>
              </a:ext>
            </a:extLst>
          </p:cNvPr>
          <p:cNvSpPr>
            <a:spLocks noGrp="1"/>
          </p:cNvSpPr>
          <p:nvPr>
            <p:ph type="ftr" sz="quarter" idx="11"/>
          </p:nvPr>
        </p:nvSpPr>
        <p:spPr/>
        <p:txBody>
          <a:bodyPr/>
          <a:lstStyle/>
          <a:p>
            <a:r>
              <a:rPr lang="en-US"/>
              <a:t>Presentation name</a:t>
            </a:r>
            <a:endParaRPr lang="en-US" dirty="0"/>
          </a:p>
        </p:txBody>
      </p:sp>
      <p:sp>
        <p:nvSpPr>
          <p:cNvPr id="7" name="Content Placeholder 6">
            <a:extLst>
              <a:ext uri="{FF2B5EF4-FFF2-40B4-BE49-F238E27FC236}">
                <a16:creationId xmlns:a16="http://schemas.microsoft.com/office/drawing/2014/main" id="{5D4ACC36-6AA0-264D-A675-D79083FE9793}"/>
              </a:ext>
            </a:extLst>
          </p:cNvPr>
          <p:cNvSpPr>
            <a:spLocks noGrp="1"/>
          </p:cNvSpPr>
          <p:nvPr>
            <p:ph sz="quarter" idx="29"/>
          </p:nvPr>
        </p:nvSpPr>
        <p:spPr/>
        <p:txBody>
          <a:bodyPr/>
          <a:lstStyle/>
          <a:p>
            <a:pPr lvl="2"/>
            <a:r>
              <a:rPr lang="en-US" dirty="0"/>
              <a:t>KLM operates worldwide flights with over 200 aircraft from its Amsterdam basis. KLM is a member of the global SkyTeam Alliance, which has a joint network of 1074 destinations in 177 countries. KLM strives to achieve profitable growth that contributes to both its own corporate aims and to economic and social development.</a:t>
            </a:r>
          </a:p>
        </p:txBody>
      </p:sp>
      <p:sp>
        <p:nvSpPr>
          <p:cNvPr id="9" name="Content Placeholder 8">
            <a:extLst>
              <a:ext uri="{FF2B5EF4-FFF2-40B4-BE49-F238E27FC236}">
                <a16:creationId xmlns:a16="http://schemas.microsoft.com/office/drawing/2014/main" id="{03D00239-D96B-2B40-9478-7C12168F83A8}"/>
              </a:ext>
            </a:extLst>
          </p:cNvPr>
          <p:cNvSpPr>
            <a:spLocks noGrp="1"/>
          </p:cNvSpPr>
          <p:nvPr>
            <p:ph sz="quarter" idx="30"/>
          </p:nvPr>
        </p:nvSpPr>
        <p:spPr/>
        <p:txBody>
          <a:bodyPr/>
          <a:lstStyle/>
          <a:p>
            <a:pPr lvl="1"/>
            <a:r>
              <a:rPr lang="en-US" dirty="0"/>
              <a:t>Selecting OneStream </a:t>
            </a:r>
          </a:p>
          <a:p>
            <a:pPr lvl="6"/>
            <a:r>
              <a:rPr lang="en-US" dirty="0"/>
              <a:t>Tool selection for one integrated platform for a financial reporting and planning application </a:t>
            </a:r>
          </a:p>
          <a:p>
            <a:pPr lvl="6"/>
            <a:r>
              <a:rPr lang="en-US" dirty="0"/>
              <a:t>OneStream selected to cover: </a:t>
            </a:r>
          </a:p>
          <a:p>
            <a:pPr lvl="8"/>
            <a:r>
              <a:rPr lang="en-US" dirty="0"/>
              <a:t>Financial and driver based planning (budgeting, forecasting, strategic planning) </a:t>
            </a:r>
          </a:p>
          <a:p>
            <a:pPr lvl="8"/>
            <a:r>
              <a:rPr lang="en-US" dirty="0"/>
              <a:t>Labor cost- and capex planning (incl. IFRS16 leases) </a:t>
            </a:r>
          </a:p>
          <a:p>
            <a:pPr lvl="8"/>
            <a:r>
              <a:rPr lang="en-US" dirty="0"/>
              <a:t>Financial close and consolidation </a:t>
            </a:r>
          </a:p>
          <a:p>
            <a:pPr lvl="8"/>
            <a:r>
              <a:rPr lang="en-US" dirty="0"/>
              <a:t>Route Profitability allocations </a:t>
            </a:r>
          </a:p>
          <a:p>
            <a:pPr lvl="8"/>
            <a:endParaRPr lang="en-US" dirty="0"/>
          </a:p>
          <a:p>
            <a:pPr lvl="1"/>
            <a:r>
              <a:rPr lang="en-US" dirty="0"/>
              <a:t>The Project </a:t>
            </a:r>
          </a:p>
          <a:p>
            <a:pPr lvl="6"/>
            <a:r>
              <a:rPr lang="en-US" dirty="0"/>
              <a:t>Data integration with SAP FI / CO </a:t>
            </a:r>
          </a:p>
          <a:p>
            <a:pPr lvl="6"/>
            <a:r>
              <a:rPr lang="en-US" dirty="0"/>
              <a:t>Replacement of ~50 disparate tools (Hyperion Essbase and SQL databases) with one </a:t>
            </a:r>
          </a:p>
          <a:p>
            <a:pPr lvl="6"/>
            <a:r>
              <a:rPr lang="en-US" dirty="0"/>
              <a:t>integrated platform for financial &amp; driver-based planning and financial close &amp; consolidation </a:t>
            </a:r>
          </a:p>
          <a:p>
            <a:pPr lvl="6"/>
            <a:r>
              <a:rPr lang="en-US" dirty="0"/>
              <a:t>Developing the model for Route Profitability in OneStream and switching from a </a:t>
            </a:r>
            <a:r>
              <a:rPr lang="en-US" dirty="0" err="1"/>
              <a:t>PxQ</a:t>
            </a:r>
            <a:r>
              <a:rPr lang="en-US" dirty="0"/>
              <a:t> approach to a cost allocation based on allocation keys </a:t>
            </a:r>
          </a:p>
          <a:p>
            <a:pPr lvl="6"/>
            <a:r>
              <a:rPr lang="en-US" dirty="0"/>
              <a:t>Labor cost planning per employee and covering multiple Collective Labor Agreements </a:t>
            </a:r>
          </a:p>
          <a:p>
            <a:pPr lvl="6"/>
            <a:endParaRPr lang="en-US" dirty="0"/>
          </a:p>
          <a:p>
            <a:pPr lvl="1"/>
            <a:r>
              <a:rPr lang="en-US" dirty="0"/>
              <a:t>Benefits </a:t>
            </a:r>
          </a:p>
          <a:p>
            <a:pPr lvl="6"/>
            <a:r>
              <a:rPr lang="en-US" dirty="0"/>
              <a:t>Single source of truth </a:t>
            </a:r>
          </a:p>
          <a:p>
            <a:pPr lvl="6"/>
            <a:r>
              <a:rPr lang="en-US" dirty="0"/>
              <a:t>More efficient master data management and alignment across the KLM businesses </a:t>
            </a:r>
          </a:p>
          <a:p>
            <a:pPr lvl="6"/>
            <a:r>
              <a:rPr lang="en-US" dirty="0"/>
              <a:t>Balance sheet and cash flow accountability </a:t>
            </a:r>
          </a:p>
          <a:p>
            <a:pPr lvl="6"/>
            <a:r>
              <a:rPr lang="en-US" dirty="0"/>
              <a:t>3 year / 5 year strategic plan including scenario analysis </a:t>
            </a:r>
          </a:p>
          <a:p>
            <a:pPr lvl="6"/>
            <a:r>
              <a:rPr lang="en-US" dirty="0"/>
              <a:t>Reduced manual interventions </a:t>
            </a:r>
          </a:p>
          <a:p>
            <a:pPr lvl="6"/>
            <a:r>
              <a:rPr lang="en-US" dirty="0"/>
              <a:t>One integrated solution to leverage functional needs across the KLM businesses </a:t>
            </a:r>
          </a:p>
        </p:txBody>
      </p:sp>
      <p:pic>
        <p:nvPicPr>
          <p:cNvPr id="52" name="Picture Placeholder 51">
            <a:extLst>
              <a:ext uri="{FF2B5EF4-FFF2-40B4-BE49-F238E27FC236}">
                <a16:creationId xmlns:a16="http://schemas.microsoft.com/office/drawing/2014/main" id="{2FC61F8B-AD53-9645-A0C6-CD8E6512629D}"/>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l="8" r="8"/>
          <a:stretch>
            <a:fillRect/>
          </a:stretch>
        </p:blipFill>
        <p:spPr/>
      </p:pic>
      <p:grpSp>
        <p:nvGrpSpPr>
          <p:cNvPr id="38" name="Group 37">
            <a:extLst>
              <a:ext uri="{FF2B5EF4-FFF2-40B4-BE49-F238E27FC236}">
                <a16:creationId xmlns:a16="http://schemas.microsoft.com/office/drawing/2014/main" id="{8B871CE4-0DD9-104E-BA0F-655FB64245C6}"/>
              </a:ext>
            </a:extLst>
          </p:cNvPr>
          <p:cNvGrpSpPr/>
          <p:nvPr/>
        </p:nvGrpSpPr>
        <p:grpSpPr>
          <a:xfrm>
            <a:off x="1082885" y="7697333"/>
            <a:ext cx="2430000" cy="2430000"/>
            <a:chOff x="1287459" y="8090401"/>
            <a:chExt cx="2430000" cy="2430000"/>
          </a:xfrm>
        </p:grpSpPr>
        <p:sp>
          <p:nvSpPr>
            <p:cNvPr id="39" name="Oval 38">
              <a:extLst>
                <a:ext uri="{FF2B5EF4-FFF2-40B4-BE49-F238E27FC236}">
                  <a16:creationId xmlns:a16="http://schemas.microsoft.com/office/drawing/2014/main" id="{7C26E86E-8DBB-3E42-B195-2598EAE01E59}"/>
                </a:ext>
              </a:extLst>
            </p:cNvPr>
            <p:cNvSpPr/>
            <p:nvPr/>
          </p:nvSpPr>
          <p:spPr>
            <a:xfrm>
              <a:off x="1287459" y="8090401"/>
              <a:ext cx="2430000" cy="2430000"/>
            </a:xfrm>
            <a:prstGeom prst="ellipse">
              <a:avLst/>
            </a:prstGeom>
            <a:solidFill>
              <a:srgbClr val="005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30B8CC30-1BA8-5544-BBEF-7BB4708DFB4D}"/>
                </a:ext>
              </a:extLst>
            </p:cNvPr>
            <p:cNvSpPr txBox="1"/>
            <p:nvPr/>
          </p:nvSpPr>
          <p:spPr>
            <a:xfrm>
              <a:off x="1287459" y="8090401"/>
              <a:ext cx="2430000" cy="2430000"/>
            </a:xfrm>
            <a:prstGeom prst="rect">
              <a:avLst/>
            </a:prstGeom>
            <a:noFill/>
          </p:spPr>
          <p:txBody>
            <a:bodyPr wrap="square" lIns="0" rtlCol="0" anchor="ctr" anchorCtr="0">
              <a:noAutofit/>
            </a:bodyPr>
            <a:lstStyle/>
            <a:p>
              <a:pPr algn="ctr">
                <a:lnSpc>
                  <a:spcPts val="3600"/>
                </a:lnSpc>
              </a:pPr>
              <a:r>
                <a:rPr lang="en-US" sz="3400" b="1" spc="20" dirty="0">
                  <a:solidFill>
                    <a:schemeClr val="bg1"/>
                  </a:solidFill>
                  <a:latin typeface="Avenir Black" panose="02000503020000020003" pitchFamily="2" charset="0"/>
                </a:rPr>
                <a:t>EUR </a:t>
              </a:r>
            </a:p>
            <a:p>
              <a:pPr algn="ctr">
                <a:lnSpc>
                  <a:spcPts val="3600"/>
                </a:lnSpc>
              </a:pPr>
              <a:r>
                <a:rPr lang="en-US" sz="3400" b="1" spc="20" dirty="0">
                  <a:solidFill>
                    <a:schemeClr val="bg1"/>
                  </a:solidFill>
                  <a:latin typeface="Avenir Black" panose="02000503020000020003" pitchFamily="2" charset="0"/>
                </a:rPr>
                <a:t>&gt;18 </a:t>
              </a:r>
              <a:r>
                <a:rPr lang="en-US" sz="3400" b="1" spc="20" dirty="0" err="1">
                  <a:solidFill>
                    <a:schemeClr val="bg1"/>
                  </a:solidFill>
                  <a:latin typeface="Avenir Black" panose="02000503020000020003" pitchFamily="2" charset="0"/>
                </a:rPr>
                <a:t>Bn</a:t>
              </a:r>
              <a:r>
                <a:rPr lang="en-US" sz="3400" b="1" spc="20" dirty="0">
                  <a:solidFill>
                    <a:schemeClr val="bg1"/>
                  </a:solidFill>
                  <a:latin typeface="Avenir Black" panose="02000503020000020003" pitchFamily="2" charset="0"/>
                </a:rPr>
                <a:t> </a:t>
              </a:r>
            </a:p>
            <a:p>
              <a:pPr algn="ctr"/>
              <a:r>
                <a:rPr lang="en-US" dirty="0">
                  <a:solidFill>
                    <a:schemeClr val="bg1"/>
                  </a:solidFill>
                  <a:latin typeface="Avenir Light" panose="020B0402020203020204" pitchFamily="34" charset="77"/>
                </a:rPr>
                <a:t>NET SALES</a:t>
              </a:r>
            </a:p>
          </p:txBody>
        </p:sp>
      </p:grpSp>
      <p:grpSp>
        <p:nvGrpSpPr>
          <p:cNvPr id="41" name="Group 40">
            <a:extLst>
              <a:ext uri="{FF2B5EF4-FFF2-40B4-BE49-F238E27FC236}">
                <a16:creationId xmlns:a16="http://schemas.microsoft.com/office/drawing/2014/main" id="{AE9FCF39-8B7D-2A4E-9094-8C4E86F151EB}"/>
              </a:ext>
            </a:extLst>
          </p:cNvPr>
          <p:cNvGrpSpPr/>
          <p:nvPr/>
        </p:nvGrpSpPr>
        <p:grpSpPr>
          <a:xfrm>
            <a:off x="3721450" y="7697333"/>
            <a:ext cx="1530000" cy="1530000"/>
            <a:chOff x="3868907" y="8140477"/>
            <a:chExt cx="1530000" cy="1530000"/>
          </a:xfrm>
        </p:grpSpPr>
        <p:sp>
          <p:nvSpPr>
            <p:cNvPr id="42" name="Oval 41">
              <a:extLst>
                <a:ext uri="{FF2B5EF4-FFF2-40B4-BE49-F238E27FC236}">
                  <a16:creationId xmlns:a16="http://schemas.microsoft.com/office/drawing/2014/main" id="{D32C05C6-9606-1F4D-903D-88EB0106602F}"/>
                </a:ext>
              </a:extLst>
            </p:cNvPr>
            <p:cNvSpPr/>
            <p:nvPr/>
          </p:nvSpPr>
          <p:spPr>
            <a:xfrm>
              <a:off x="3868907" y="8140477"/>
              <a:ext cx="1530000" cy="1530000"/>
            </a:xfrm>
            <a:prstGeom prst="ellipse">
              <a:avLst/>
            </a:prstGeom>
            <a:solidFill>
              <a:srgbClr val="407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FF5B2CD5-EAB4-B04F-A707-AA35D6314C61}"/>
                </a:ext>
              </a:extLst>
            </p:cNvPr>
            <p:cNvSpPr txBox="1"/>
            <p:nvPr/>
          </p:nvSpPr>
          <p:spPr>
            <a:xfrm>
              <a:off x="3958907" y="8140477"/>
              <a:ext cx="1440000" cy="1530000"/>
            </a:xfrm>
            <a:prstGeom prst="rect">
              <a:avLst/>
            </a:prstGeom>
            <a:noFill/>
          </p:spPr>
          <p:txBody>
            <a:bodyPr wrap="square" lIns="0" rtlCol="0" anchor="ctr" anchorCtr="0">
              <a:noAutofit/>
            </a:bodyPr>
            <a:lstStyle/>
            <a:p>
              <a:pPr algn="ctr">
                <a:lnSpc>
                  <a:spcPts val="3600"/>
                </a:lnSpc>
              </a:pPr>
              <a:r>
                <a:rPr lang="en-US" sz="2600" b="1" spc="20" dirty="0">
                  <a:solidFill>
                    <a:schemeClr val="bg1"/>
                  </a:solidFill>
                  <a:latin typeface="Avenir Black" panose="02000503020000020003" pitchFamily="2" charset="0"/>
                </a:rPr>
                <a:t>34.2</a:t>
              </a:r>
            </a:p>
            <a:p>
              <a:pPr algn="ctr"/>
              <a:r>
                <a:rPr lang="en-US" sz="1400" dirty="0">
                  <a:solidFill>
                    <a:schemeClr val="bg1"/>
                  </a:solidFill>
                  <a:latin typeface="Avenir Light" panose="020B0402020203020204" pitchFamily="34" charset="77"/>
                </a:rPr>
                <a:t>Passengers</a:t>
              </a:r>
            </a:p>
          </p:txBody>
        </p:sp>
      </p:grpSp>
      <p:grpSp>
        <p:nvGrpSpPr>
          <p:cNvPr id="44" name="Group 43">
            <a:extLst>
              <a:ext uri="{FF2B5EF4-FFF2-40B4-BE49-F238E27FC236}">
                <a16:creationId xmlns:a16="http://schemas.microsoft.com/office/drawing/2014/main" id="{7B8D062C-2D13-7F45-98F8-45828FD40B00}"/>
              </a:ext>
            </a:extLst>
          </p:cNvPr>
          <p:cNvGrpSpPr/>
          <p:nvPr/>
        </p:nvGrpSpPr>
        <p:grpSpPr>
          <a:xfrm>
            <a:off x="5474050" y="7697333"/>
            <a:ext cx="1530000" cy="1530000"/>
            <a:chOff x="5550355" y="8090401"/>
            <a:chExt cx="1530000" cy="1530000"/>
          </a:xfrm>
        </p:grpSpPr>
        <p:sp>
          <p:nvSpPr>
            <p:cNvPr id="45" name="Oval 44">
              <a:extLst>
                <a:ext uri="{FF2B5EF4-FFF2-40B4-BE49-F238E27FC236}">
                  <a16:creationId xmlns:a16="http://schemas.microsoft.com/office/drawing/2014/main" id="{A56D9997-F96C-5B41-B096-B74C8877BBA5}"/>
                </a:ext>
              </a:extLst>
            </p:cNvPr>
            <p:cNvSpPr/>
            <p:nvPr/>
          </p:nvSpPr>
          <p:spPr>
            <a:xfrm>
              <a:off x="5550355" y="8090401"/>
              <a:ext cx="1530000" cy="1530000"/>
            </a:xfrm>
            <a:prstGeom prst="ellipse">
              <a:avLst/>
            </a:prstGeom>
            <a:solidFill>
              <a:srgbClr val="7FA8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14417575-D892-064B-98C6-69FA9C7A3543}"/>
                </a:ext>
              </a:extLst>
            </p:cNvPr>
            <p:cNvSpPr txBox="1"/>
            <p:nvPr/>
          </p:nvSpPr>
          <p:spPr>
            <a:xfrm>
              <a:off x="5640355" y="8090401"/>
              <a:ext cx="1440000" cy="1530000"/>
            </a:xfrm>
            <a:prstGeom prst="rect">
              <a:avLst/>
            </a:prstGeom>
            <a:noFill/>
          </p:spPr>
          <p:txBody>
            <a:bodyPr wrap="square" lIns="0" rtlCol="0" anchor="ctr" anchorCtr="0">
              <a:noAutofit/>
            </a:bodyPr>
            <a:lstStyle/>
            <a:p>
              <a:pPr algn="ctr">
                <a:lnSpc>
                  <a:spcPts val="3600"/>
                </a:lnSpc>
              </a:pPr>
              <a:r>
                <a:rPr lang="en-US" sz="2600" b="1" spc="20" dirty="0">
                  <a:solidFill>
                    <a:schemeClr val="bg1"/>
                  </a:solidFill>
                  <a:latin typeface="Avenir Black" panose="02000503020000020003" pitchFamily="2" charset="0"/>
                </a:rPr>
                <a:t>32.000</a:t>
              </a:r>
            </a:p>
            <a:p>
              <a:pPr algn="ctr"/>
              <a:r>
                <a:rPr lang="en-US" sz="1400" dirty="0">
                  <a:solidFill>
                    <a:schemeClr val="bg1"/>
                  </a:solidFill>
                  <a:latin typeface="Avenir Light" panose="020B0402020203020204" pitchFamily="34" charset="77"/>
                </a:rPr>
                <a:t>Passengers</a:t>
              </a:r>
            </a:p>
          </p:txBody>
        </p:sp>
      </p:grpSp>
    </p:spTree>
    <p:extLst>
      <p:ext uri="{BB962C8B-B14F-4D97-AF65-F5344CB8AC3E}">
        <p14:creationId xmlns:p14="http://schemas.microsoft.com/office/powerpoint/2010/main" val="2934461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21492D-8AA8-024A-9F32-507AD0A428AA}"/>
              </a:ext>
            </a:extLst>
          </p:cNvPr>
          <p:cNvSpPr>
            <a:spLocks noGrp="1"/>
          </p:cNvSpPr>
          <p:nvPr>
            <p:ph type="title"/>
          </p:nvPr>
        </p:nvSpPr>
        <p:spPr/>
        <p:txBody>
          <a:bodyPr/>
          <a:lstStyle/>
          <a:p>
            <a:r>
              <a:rPr lang="fr" dirty="0"/>
              <a:t>Processus CPM délivrés par </a:t>
            </a:r>
            <a:r>
              <a:rPr lang="fr" dirty="0" err="1"/>
              <a:t>Satriun</a:t>
            </a:r>
            <a:r>
              <a:rPr lang="fr" dirty="0"/>
              <a:t> avec </a:t>
            </a:r>
            <a:r>
              <a:rPr lang="fr" dirty="0" err="1"/>
              <a:t>Tagetik</a:t>
            </a:r>
            <a:endParaRPr lang="en-US" dirty="0"/>
          </a:p>
        </p:txBody>
      </p:sp>
      <p:sp>
        <p:nvSpPr>
          <p:cNvPr id="4" name="Footer Placeholder 3">
            <a:extLst>
              <a:ext uri="{FF2B5EF4-FFF2-40B4-BE49-F238E27FC236}">
                <a16:creationId xmlns:a16="http://schemas.microsoft.com/office/drawing/2014/main" id="{CAD917ED-8403-9946-A19A-5F9384DB0FD6}"/>
              </a:ext>
            </a:extLst>
          </p:cNvPr>
          <p:cNvSpPr>
            <a:spLocks noGrp="1"/>
          </p:cNvSpPr>
          <p:nvPr>
            <p:ph type="ftr" sz="quarter" idx="11"/>
          </p:nvPr>
        </p:nvSpPr>
        <p:spPr/>
        <p:txBody>
          <a:bodyPr/>
          <a:lstStyle/>
          <a:p>
            <a:r>
              <a:rPr lang="en-US"/>
              <a:t>Presentation name</a:t>
            </a:r>
            <a:endParaRPr lang="en-US" dirty="0"/>
          </a:p>
        </p:txBody>
      </p:sp>
      <p:graphicFrame>
        <p:nvGraphicFramePr>
          <p:cNvPr id="5" name="Google Shape;85;p15">
            <a:extLst>
              <a:ext uri="{FF2B5EF4-FFF2-40B4-BE49-F238E27FC236}">
                <a16:creationId xmlns:a16="http://schemas.microsoft.com/office/drawing/2014/main" id="{B769156D-576F-8F4D-BD03-EA7345051BDC}"/>
              </a:ext>
            </a:extLst>
          </p:cNvPr>
          <p:cNvGraphicFramePr/>
          <p:nvPr>
            <p:extLst>
              <p:ext uri="{D42A27DB-BD31-4B8C-83A1-F6EECF244321}">
                <p14:modId xmlns:p14="http://schemas.microsoft.com/office/powerpoint/2010/main" val="1638122809"/>
              </p:ext>
            </p:extLst>
          </p:nvPr>
        </p:nvGraphicFramePr>
        <p:xfrm>
          <a:off x="1080000" y="2160000"/>
          <a:ext cx="18187590" cy="7380000"/>
        </p:xfrm>
        <a:graphic>
          <a:graphicData uri="http://schemas.openxmlformats.org/drawingml/2006/table">
            <a:tbl>
              <a:tblPr>
                <a:noFill/>
              </a:tblPr>
              <a:tblGrid>
                <a:gridCol w="3067590">
                  <a:extLst>
                    <a:ext uri="{9D8B030D-6E8A-4147-A177-3AD203B41FA5}">
                      <a16:colId xmlns:a16="http://schemas.microsoft.com/office/drawing/2014/main" val="20000"/>
                    </a:ext>
                  </a:extLst>
                </a:gridCol>
                <a:gridCol w="504000">
                  <a:extLst>
                    <a:ext uri="{9D8B030D-6E8A-4147-A177-3AD203B41FA5}">
                      <a16:colId xmlns:a16="http://schemas.microsoft.com/office/drawing/2014/main" val="20001"/>
                    </a:ext>
                  </a:extLst>
                </a:gridCol>
                <a:gridCol w="504000">
                  <a:extLst>
                    <a:ext uri="{9D8B030D-6E8A-4147-A177-3AD203B41FA5}">
                      <a16:colId xmlns:a16="http://schemas.microsoft.com/office/drawing/2014/main" val="20002"/>
                    </a:ext>
                  </a:extLst>
                </a:gridCol>
                <a:gridCol w="504000">
                  <a:extLst>
                    <a:ext uri="{9D8B030D-6E8A-4147-A177-3AD203B41FA5}">
                      <a16:colId xmlns:a16="http://schemas.microsoft.com/office/drawing/2014/main" val="20003"/>
                    </a:ext>
                  </a:extLst>
                </a:gridCol>
                <a:gridCol w="504000">
                  <a:extLst>
                    <a:ext uri="{9D8B030D-6E8A-4147-A177-3AD203B41FA5}">
                      <a16:colId xmlns:a16="http://schemas.microsoft.com/office/drawing/2014/main" val="20004"/>
                    </a:ext>
                  </a:extLst>
                </a:gridCol>
                <a:gridCol w="504000">
                  <a:extLst>
                    <a:ext uri="{9D8B030D-6E8A-4147-A177-3AD203B41FA5}">
                      <a16:colId xmlns:a16="http://schemas.microsoft.com/office/drawing/2014/main" val="20005"/>
                    </a:ext>
                  </a:extLst>
                </a:gridCol>
                <a:gridCol w="504000">
                  <a:extLst>
                    <a:ext uri="{9D8B030D-6E8A-4147-A177-3AD203B41FA5}">
                      <a16:colId xmlns:a16="http://schemas.microsoft.com/office/drawing/2014/main" val="20006"/>
                    </a:ext>
                  </a:extLst>
                </a:gridCol>
                <a:gridCol w="504000">
                  <a:extLst>
                    <a:ext uri="{9D8B030D-6E8A-4147-A177-3AD203B41FA5}">
                      <a16:colId xmlns:a16="http://schemas.microsoft.com/office/drawing/2014/main" val="20007"/>
                    </a:ext>
                  </a:extLst>
                </a:gridCol>
                <a:gridCol w="504000">
                  <a:extLst>
                    <a:ext uri="{9D8B030D-6E8A-4147-A177-3AD203B41FA5}">
                      <a16:colId xmlns:a16="http://schemas.microsoft.com/office/drawing/2014/main" val="20008"/>
                    </a:ext>
                  </a:extLst>
                </a:gridCol>
                <a:gridCol w="504000">
                  <a:extLst>
                    <a:ext uri="{9D8B030D-6E8A-4147-A177-3AD203B41FA5}">
                      <a16:colId xmlns:a16="http://schemas.microsoft.com/office/drawing/2014/main" val="20009"/>
                    </a:ext>
                  </a:extLst>
                </a:gridCol>
                <a:gridCol w="504000">
                  <a:extLst>
                    <a:ext uri="{9D8B030D-6E8A-4147-A177-3AD203B41FA5}">
                      <a16:colId xmlns:a16="http://schemas.microsoft.com/office/drawing/2014/main" val="20010"/>
                    </a:ext>
                  </a:extLst>
                </a:gridCol>
                <a:gridCol w="504000">
                  <a:extLst>
                    <a:ext uri="{9D8B030D-6E8A-4147-A177-3AD203B41FA5}">
                      <a16:colId xmlns:a16="http://schemas.microsoft.com/office/drawing/2014/main" val="20011"/>
                    </a:ext>
                  </a:extLst>
                </a:gridCol>
                <a:gridCol w="504000">
                  <a:extLst>
                    <a:ext uri="{9D8B030D-6E8A-4147-A177-3AD203B41FA5}">
                      <a16:colId xmlns:a16="http://schemas.microsoft.com/office/drawing/2014/main" val="20012"/>
                    </a:ext>
                  </a:extLst>
                </a:gridCol>
                <a:gridCol w="504000">
                  <a:extLst>
                    <a:ext uri="{9D8B030D-6E8A-4147-A177-3AD203B41FA5}">
                      <a16:colId xmlns:a16="http://schemas.microsoft.com/office/drawing/2014/main" val="20013"/>
                    </a:ext>
                  </a:extLst>
                </a:gridCol>
                <a:gridCol w="504000">
                  <a:extLst>
                    <a:ext uri="{9D8B030D-6E8A-4147-A177-3AD203B41FA5}">
                      <a16:colId xmlns:a16="http://schemas.microsoft.com/office/drawing/2014/main" val="20014"/>
                    </a:ext>
                  </a:extLst>
                </a:gridCol>
                <a:gridCol w="504000">
                  <a:extLst>
                    <a:ext uri="{9D8B030D-6E8A-4147-A177-3AD203B41FA5}">
                      <a16:colId xmlns:a16="http://schemas.microsoft.com/office/drawing/2014/main" val="20015"/>
                    </a:ext>
                  </a:extLst>
                </a:gridCol>
                <a:gridCol w="504000">
                  <a:extLst>
                    <a:ext uri="{9D8B030D-6E8A-4147-A177-3AD203B41FA5}">
                      <a16:colId xmlns:a16="http://schemas.microsoft.com/office/drawing/2014/main" val="20016"/>
                    </a:ext>
                  </a:extLst>
                </a:gridCol>
                <a:gridCol w="504000">
                  <a:extLst>
                    <a:ext uri="{9D8B030D-6E8A-4147-A177-3AD203B41FA5}">
                      <a16:colId xmlns:a16="http://schemas.microsoft.com/office/drawing/2014/main" val="20017"/>
                    </a:ext>
                  </a:extLst>
                </a:gridCol>
                <a:gridCol w="504000">
                  <a:extLst>
                    <a:ext uri="{9D8B030D-6E8A-4147-A177-3AD203B41FA5}">
                      <a16:colId xmlns:a16="http://schemas.microsoft.com/office/drawing/2014/main" val="20018"/>
                    </a:ext>
                  </a:extLst>
                </a:gridCol>
                <a:gridCol w="504000">
                  <a:extLst>
                    <a:ext uri="{9D8B030D-6E8A-4147-A177-3AD203B41FA5}">
                      <a16:colId xmlns:a16="http://schemas.microsoft.com/office/drawing/2014/main" val="20019"/>
                    </a:ext>
                  </a:extLst>
                </a:gridCol>
                <a:gridCol w="504000">
                  <a:extLst>
                    <a:ext uri="{9D8B030D-6E8A-4147-A177-3AD203B41FA5}">
                      <a16:colId xmlns:a16="http://schemas.microsoft.com/office/drawing/2014/main" val="20020"/>
                    </a:ext>
                  </a:extLst>
                </a:gridCol>
                <a:gridCol w="504000">
                  <a:extLst>
                    <a:ext uri="{9D8B030D-6E8A-4147-A177-3AD203B41FA5}">
                      <a16:colId xmlns:a16="http://schemas.microsoft.com/office/drawing/2014/main" val="20021"/>
                    </a:ext>
                  </a:extLst>
                </a:gridCol>
                <a:gridCol w="504000">
                  <a:extLst>
                    <a:ext uri="{9D8B030D-6E8A-4147-A177-3AD203B41FA5}">
                      <a16:colId xmlns:a16="http://schemas.microsoft.com/office/drawing/2014/main" val="20022"/>
                    </a:ext>
                  </a:extLst>
                </a:gridCol>
                <a:gridCol w="504000">
                  <a:extLst>
                    <a:ext uri="{9D8B030D-6E8A-4147-A177-3AD203B41FA5}">
                      <a16:colId xmlns:a16="http://schemas.microsoft.com/office/drawing/2014/main" val="20023"/>
                    </a:ext>
                  </a:extLst>
                </a:gridCol>
                <a:gridCol w="504000">
                  <a:extLst>
                    <a:ext uri="{9D8B030D-6E8A-4147-A177-3AD203B41FA5}">
                      <a16:colId xmlns:a16="http://schemas.microsoft.com/office/drawing/2014/main" val="20024"/>
                    </a:ext>
                  </a:extLst>
                </a:gridCol>
                <a:gridCol w="504000">
                  <a:extLst>
                    <a:ext uri="{9D8B030D-6E8A-4147-A177-3AD203B41FA5}">
                      <a16:colId xmlns:a16="http://schemas.microsoft.com/office/drawing/2014/main" val="20025"/>
                    </a:ext>
                  </a:extLst>
                </a:gridCol>
                <a:gridCol w="504000">
                  <a:extLst>
                    <a:ext uri="{9D8B030D-6E8A-4147-A177-3AD203B41FA5}">
                      <a16:colId xmlns:a16="http://schemas.microsoft.com/office/drawing/2014/main" val="20026"/>
                    </a:ext>
                  </a:extLst>
                </a:gridCol>
                <a:gridCol w="504000">
                  <a:extLst>
                    <a:ext uri="{9D8B030D-6E8A-4147-A177-3AD203B41FA5}">
                      <a16:colId xmlns:a16="http://schemas.microsoft.com/office/drawing/2014/main" val="20027"/>
                    </a:ext>
                  </a:extLst>
                </a:gridCol>
                <a:gridCol w="504000">
                  <a:extLst>
                    <a:ext uri="{9D8B030D-6E8A-4147-A177-3AD203B41FA5}">
                      <a16:colId xmlns:a16="http://schemas.microsoft.com/office/drawing/2014/main" val="20028"/>
                    </a:ext>
                  </a:extLst>
                </a:gridCol>
                <a:gridCol w="504000">
                  <a:extLst>
                    <a:ext uri="{9D8B030D-6E8A-4147-A177-3AD203B41FA5}">
                      <a16:colId xmlns:a16="http://schemas.microsoft.com/office/drawing/2014/main" val="20029"/>
                    </a:ext>
                  </a:extLst>
                </a:gridCol>
                <a:gridCol w="504000">
                  <a:extLst>
                    <a:ext uri="{9D8B030D-6E8A-4147-A177-3AD203B41FA5}">
                      <a16:colId xmlns:a16="http://schemas.microsoft.com/office/drawing/2014/main" val="20030"/>
                    </a:ext>
                  </a:extLst>
                </a:gridCol>
              </a:tblGrid>
              <a:tr h="1620000">
                <a:tc>
                  <a:txBody>
                    <a:bodyPr/>
                    <a:lstStyle/>
                    <a:p>
                      <a:pPr marL="0" marR="0" lvl="0" indent="0" algn="l" rtl="0">
                        <a:spcBef>
                          <a:spcPts val="0"/>
                        </a:spcBef>
                        <a:spcAft>
                          <a:spcPts val="0"/>
                        </a:spcAft>
                        <a:buNone/>
                      </a:pPr>
                      <a:endParaRPr sz="1600" b="0" i="0" u="sng" strike="noStrike" cap="none" dirty="0">
                        <a:solidFill>
                          <a:srgbClr val="000000"/>
                        </a:solidFill>
                        <a:latin typeface="Calibri"/>
                        <a:ea typeface="Calibri"/>
                        <a:cs typeface="Calibri"/>
                        <a:sym typeface="Calibri"/>
                      </a:endParaRPr>
                    </a:p>
                  </a:txBody>
                  <a:tcPr marL="72000" marR="72000" marT="36000" marB="36000">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Randstad</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9050" cap="flat" cmpd="sng" algn="ctr">
                      <a:noFill/>
                      <a:prstDash val="solid"/>
                      <a:round/>
                      <a:headEnd type="none" w="med" len="med"/>
                      <a:tailEnd type="none" w="med" len="me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Steinweg</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9050" cap="flat" cmpd="sng" algn="ctr">
                      <a:noFill/>
                      <a:prstDash val="solid"/>
                      <a:round/>
                      <a:headEnd type="none" w="med" len="med"/>
                      <a:tailEnd type="none" w="med" len="me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Agfa</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Sibelco</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Syngenta</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Brunel</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Grontmij</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Kramp</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Wessanen</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Nexthink</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SBS</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DGI</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Hilti</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TeamViewer</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NewCold</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AMAG</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Viteos</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Peach</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Swisspower</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Swarovski</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Nissan</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Suhner</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Amberg</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Puma </a:t>
                      </a:r>
                      <a:r>
                        <a:rPr lang="fr-FR" sz="1400" b="0" i="0" u="none" strike="noStrike" cap="none" spc="100" baseline="0" dirty="0" err="1">
                          <a:solidFill>
                            <a:srgbClr val="005285"/>
                          </a:solidFill>
                          <a:latin typeface="Avenir Light" panose="020B0402020203020204" pitchFamily="34" charset="77"/>
                          <a:ea typeface="Calibri"/>
                          <a:cs typeface="Calibri"/>
                          <a:sym typeface="Calibri"/>
                        </a:rPr>
                        <a:t>Energy</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a:solidFill>
                            <a:srgbClr val="005285"/>
                          </a:solidFill>
                          <a:latin typeface="Avenir Light" panose="020B0402020203020204" pitchFamily="34" charset="77"/>
                          <a:ea typeface="Calibri"/>
                          <a:cs typeface="Calibri"/>
                          <a:sym typeface="Calibri"/>
                        </a:rPr>
                        <a:t>Sodexo</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Galenica</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Zeelandia</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Fugro</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Vifor</a:t>
                      </a:r>
                      <a:r>
                        <a:rPr lang="fr-FR" sz="1400" b="0" i="0" u="none" strike="noStrike" cap="none" spc="100" baseline="0" dirty="0">
                          <a:solidFill>
                            <a:srgbClr val="005285"/>
                          </a:solidFill>
                          <a:latin typeface="Avenir Light" panose="020B0402020203020204" pitchFamily="34" charset="77"/>
                          <a:ea typeface="Calibri"/>
                          <a:cs typeface="Calibri"/>
                          <a:sym typeface="Calibri"/>
                        </a:rPr>
                        <a:t> Pharma</a:t>
                      </a:r>
                      <a:endParaRPr sz="1400" b="0" i="0" spc="100" baseline="0" dirty="0">
                        <a:solidFill>
                          <a:srgbClr val="005285"/>
                        </a:solidFill>
                        <a:latin typeface="Avenir Light" panose="020B0402020203020204" pitchFamily="34" charset="77"/>
                      </a:endParaRPr>
                    </a:p>
                  </a:txBody>
                  <a:tcPr marL="0" marR="72000" marT="36000" marB="144000" vert="vert270" anchor="ctr">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a:spcBef>
                          <a:spcPts val="0"/>
                        </a:spcBef>
                        <a:spcAft>
                          <a:spcPts val="0"/>
                        </a:spcAft>
                        <a:buNone/>
                      </a:pPr>
                      <a:r>
                        <a:rPr lang="fr-FR" sz="1400" b="0" i="0" u="none" strike="noStrike" cap="none" spc="100" baseline="0" dirty="0" err="1">
                          <a:solidFill>
                            <a:srgbClr val="005285"/>
                          </a:solidFill>
                          <a:latin typeface="Avenir Light" panose="020B0402020203020204" pitchFamily="34" charset="77"/>
                          <a:ea typeface="Calibri"/>
                          <a:cs typeface="Calibri"/>
                          <a:sym typeface="Calibri"/>
                        </a:rPr>
                        <a:t>Inalfa</a:t>
                      </a:r>
                      <a:endParaRPr sz="1400" b="0" i="0" u="none" strike="noStrike" cap="none" spc="100" baseline="0" dirty="0">
                        <a:solidFill>
                          <a:srgbClr val="005285"/>
                        </a:solidFill>
                        <a:latin typeface="Avenir Light" panose="020B0402020203020204" pitchFamily="34" charset="77"/>
                        <a:ea typeface="Calibri"/>
                        <a:cs typeface="Calibri"/>
                        <a:sym typeface="Calibri"/>
                      </a:endParaRPr>
                    </a:p>
                  </a:txBody>
                  <a:tcPr marL="0" marR="72000" marT="36000" marB="144000" vert="vert270" anchor="ctr">
                    <a:lnL w="12700" cmpd="sng">
                      <a:noFill/>
                      <a:prstDash val="solid"/>
                    </a:lnL>
                    <a:lnR w="19050" cap="flat" cmpd="sng" algn="ctr">
                      <a:noFill/>
                      <a:prstDash val="solid"/>
                      <a:round/>
                      <a:headEnd type="none" w="med" len="med"/>
                      <a:tailEnd type="none" w="med" len="me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a:solidFill>
                            <a:srgbClr val="005285"/>
                          </a:solidFill>
                          <a:latin typeface="Avenir Black" panose="02000503020000020003" pitchFamily="2" charset="0"/>
                          <a:ea typeface="Calibri"/>
                          <a:cs typeface="Calibri"/>
                          <a:sym typeface="Calibri"/>
                        </a:rPr>
                        <a:t>Consolidation</a:t>
                      </a:r>
                      <a:endParaRPr sz="1400" b="1" i="0" u="none" strike="noStrike" cap="all" spc="20" baseline="0" dirty="0">
                        <a:solidFill>
                          <a:srgbClr val="005285"/>
                        </a:solidFill>
                        <a:latin typeface="Avenir Black" panose="02000503020000020003" pitchFamily="2" charset="0"/>
                        <a:ea typeface="Calibri"/>
                        <a:cs typeface="Calibri"/>
                        <a:sym typeface="Calibri"/>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FA8C2">
                        <a:alpha val="8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Avenir Book" panose="02000503020000020003" pitchFamily="2" charset="0"/>
                          <a:ea typeface="Calibri"/>
                          <a:cs typeface="Calibri"/>
                          <a:sym typeface="Calibri"/>
                        </a:rPr>
                        <a:t>✓</a:t>
                      </a:r>
                      <a:endParaRPr sz="1800" b="0" i="0" u="none" strike="noStrike" cap="none" baseline="0" dirty="0">
                        <a:solidFill>
                          <a:srgbClr val="005285"/>
                        </a:solidFill>
                        <a:latin typeface="Avenir Book" panose="02000503020000020003" pitchFamily="2" charset="0"/>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extLst>
                  <a:ext uri="{0D108BD9-81ED-4DB2-BD59-A6C34878D82A}">
                    <a16:rowId xmlns:a16="http://schemas.microsoft.com/office/drawing/2014/main" val="10001"/>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a:solidFill>
                            <a:srgbClr val="005285"/>
                          </a:solidFill>
                          <a:latin typeface="Avenir Black" panose="02000503020000020003" pitchFamily="2" charset="0"/>
                          <a:ea typeface="Calibri"/>
                          <a:cs typeface="Calibri"/>
                          <a:sym typeface="Calibri"/>
                        </a:rPr>
                        <a:t>Budget &amp; Plan</a:t>
                      </a:r>
                      <a:endParaRPr sz="1400" b="1" i="0" u="none" strike="noStrike" cap="all" spc="20" baseline="0" dirty="0">
                        <a:solidFill>
                          <a:srgbClr val="005285"/>
                        </a:solidFill>
                        <a:latin typeface="Avenir Black" panose="02000503020000020003" pitchFamily="2" charset="0"/>
                        <a:ea typeface="Calibri"/>
                        <a:cs typeface="Calibri"/>
                        <a:sym typeface="Calibri"/>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err="1">
                          <a:solidFill>
                            <a:srgbClr val="005285"/>
                          </a:solidFill>
                          <a:latin typeface="Avenir Black" panose="02000503020000020003" pitchFamily="2" charset="0"/>
                          <a:ea typeface="Calibri"/>
                          <a:cs typeface="Calibri"/>
                          <a:sym typeface="Calibri"/>
                        </a:rPr>
                        <a:t>Forecast</a:t>
                      </a:r>
                      <a:endParaRPr sz="1400" b="1" i="0" u="none" strike="noStrike" cap="all" spc="20" baseline="0" dirty="0">
                        <a:solidFill>
                          <a:srgbClr val="005285"/>
                        </a:solidFill>
                        <a:latin typeface="Avenir Black" panose="02000503020000020003" pitchFamily="2" charset="0"/>
                        <a:ea typeface="Calibri"/>
                        <a:cs typeface="Calibri"/>
                        <a:sym typeface="Calibri"/>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extLst>
                  <a:ext uri="{0D108BD9-81ED-4DB2-BD59-A6C34878D82A}">
                    <a16:rowId xmlns:a16="http://schemas.microsoft.com/office/drawing/2014/main" val="10003"/>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a:solidFill>
                            <a:srgbClr val="005285"/>
                          </a:solidFill>
                          <a:latin typeface="Avenir Black" panose="02000503020000020003" pitchFamily="2" charset="0"/>
                          <a:ea typeface="Calibri"/>
                          <a:cs typeface="Calibri"/>
                          <a:sym typeface="Calibri"/>
                        </a:rPr>
                        <a:t>Planification stratégique</a:t>
                      </a:r>
                      <a:endParaRPr sz="1400" b="1" i="0" u="none" strike="noStrike" cap="all" spc="20" baseline="0" dirty="0">
                        <a:solidFill>
                          <a:srgbClr val="005285"/>
                        </a:solidFill>
                        <a:latin typeface="Avenir Black" panose="02000503020000020003" pitchFamily="2" charset="0"/>
                        <a:ea typeface="Calibri"/>
                        <a:cs typeface="Calibri"/>
                        <a:sym typeface="Calibri"/>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err="1">
                          <a:solidFill>
                            <a:srgbClr val="005285"/>
                          </a:solidFill>
                          <a:latin typeface="Avenir Black" panose="02000503020000020003" pitchFamily="2" charset="0"/>
                          <a:ea typeface="Calibri"/>
                          <a:cs typeface="Calibri"/>
                          <a:sym typeface="Calibri"/>
                        </a:rPr>
                        <a:t>Reporting</a:t>
                      </a:r>
                      <a:r>
                        <a:rPr lang="fr-FR" sz="1400" b="1" i="0" u="none" strike="noStrike" cap="all" spc="20" baseline="0" dirty="0">
                          <a:solidFill>
                            <a:srgbClr val="005285"/>
                          </a:solidFill>
                          <a:latin typeface="Avenir Black" panose="02000503020000020003" pitchFamily="2" charset="0"/>
                          <a:ea typeface="Calibri"/>
                          <a:cs typeface="Calibri"/>
                          <a:sym typeface="Calibri"/>
                        </a:rPr>
                        <a:t> fiscal</a:t>
                      </a:r>
                      <a:endParaRPr sz="1400" b="1" i="0" u="none" strike="noStrike" cap="all" spc="20" baseline="0" dirty="0">
                        <a:solidFill>
                          <a:srgbClr val="005285"/>
                        </a:solidFill>
                        <a:latin typeface="Avenir Black" panose="02000503020000020003" pitchFamily="2" charset="0"/>
                        <a:ea typeface="Calibri"/>
                        <a:cs typeface="Calibri"/>
                        <a:sym typeface="Calibri"/>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extLst>
                  <a:ext uri="{0D108BD9-81ED-4DB2-BD59-A6C34878D82A}">
                    <a16:rowId xmlns:a16="http://schemas.microsoft.com/office/drawing/2014/main" val="10005"/>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err="1">
                          <a:solidFill>
                            <a:srgbClr val="005285"/>
                          </a:solidFill>
                          <a:latin typeface="Avenir Black" panose="02000503020000020003" pitchFamily="2" charset="0"/>
                          <a:ea typeface="Calibri"/>
                          <a:cs typeface="Calibri"/>
                          <a:sym typeface="Calibri"/>
                        </a:rPr>
                        <a:t>Reporting</a:t>
                      </a:r>
                      <a:r>
                        <a:rPr lang="fr-FR" sz="1400" b="1" i="0" u="none" strike="noStrike" cap="all" spc="20" baseline="0" dirty="0">
                          <a:solidFill>
                            <a:srgbClr val="005285"/>
                          </a:solidFill>
                          <a:latin typeface="Avenir Black" panose="02000503020000020003" pitchFamily="2" charset="0"/>
                          <a:ea typeface="Calibri"/>
                          <a:cs typeface="Calibri"/>
                          <a:sym typeface="Calibri"/>
                        </a:rPr>
                        <a:t> de trésorerie</a:t>
                      </a:r>
                      <a:endParaRPr sz="1400" b="1" i="0" u="none" strike="noStrike" cap="all" spc="20" baseline="0" dirty="0">
                        <a:solidFill>
                          <a:srgbClr val="005285"/>
                        </a:solidFill>
                        <a:latin typeface="Avenir Black" panose="02000503020000020003" pitchFamily="2" charset="0"/>
                        <a:ea typeface="Calibri"/>
                        <a:cs typeface="Calibri"/>
                        <a:sym typeface="Calibri"/>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a:solidFill>
                            <a:srgbClr val="005285"/>
                          </a:solidFill>
                          <a:latin typeface="Avenir Black" panose="02000503020000020003" pitchFamily="2" charset="0"/>
                          <a:ea typeface="Calibri"/>
                          <a:cs typeface="Calibri"/>
                          <a:sym typeface="Calibri"/>
                        </a:rPr>
                        <a:t>Réglementaire (IFRS 16)</a:t>
                      </a:r>
                      <a:endParaRPr sz="1400" b="1" i="0" cap="all" spc="20" baseline="0" dirty="0">
                        <a:solidFill>
                          <a:srgbClr val="005285"/>
                        </a:solidFill>
                        <a:latin typeface="Avenir Black" panose="02000503020000020003" pitchFamily="2" charset="0"/>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extLst>
                  <a:ext uri="{0D108BD9-81ED-4DB2-BD59-A6C34878D82A}">
                    <a16:rowId xmlns:a16="http://schemas.microsoft.com/office/drawing/2014/main" val="10007"/>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err="1">
                          <a:solidFill>
                            <a:srgbClr val="005285"/>
                          </a:solidFill>
                          <a:latin typeface="Avenir Black" panose="02000503020000020003" pitchFamily="2" charset="0"/>
                          <a:ea typeface="Calibri"/>
                          <a:cs typeface="Calibri"/>
                          <a:sym typeface="Calibri"/>
                        </a:rPr>
                        <a:t>Disclosure</a:t>
                      </a:r>
                      <a:r>
                        <a:rPr lang="fr-FR" sz="1400" b="1" i="0" u="none" strike="noStrike" cap="all" spc="20" baseline="0" dirty="0">
                          <a:solidFill>
                            <a:srgbClr val="005285"/>
                          </a:solidFill>
                          <a:latin typeface="Avenir Black" panose="02000503020000020003" pitchFamily="2" charset="0"/>
                          <a:ea typeface="Calibri"/>
                          <a:cs typeface="Calibri"/>
                          <a:sym typeface="Calibri"/>
                        </a:rPr>
                        <a:t> Management</a:t>
                      </a:r>
                      <a:endParaRPr sz="1400" b="1" i="0" u="none" strike="noStrike" cap="all" spc="20" baseline="0" dirty="0">
                        <a:solidFill>
                          <a:srgbClr val="005285"/>
                        </a:solidFill>
                        <a:latin typeface="Avenir Black" panose="02000503020000020003" pitchFamily="2" charset="0"/>
                        <a:ea typeface="Calibri"/>
                        <a:cs typeface="Calibri"/>
                        <a:sym typeface="Calibri"/>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err="1">
                          <a:solidFill>
                            <a:srgbClr val="005285"/>
                          </a:solidFill>
                          <a:latin typeface="Avenir Black" panose="02000503020000020003" pitchFamily="2" charset="0"/>
                          <a:ea typeface="Calibri"/>
                          <a:cs typeface="Calibri"/>
                          <a:sym typeface="Calibri"/>
                        </a:rPr>
                        <a:t>EasyStart</a:t>
                      </a:r>
                      <a:r>
                        <a:rPr lang="fr-FR" sz="1400" b="1" i="0" u="none" strike="noStrike" cap="all" spc="20" baseline="0" dirty="0">
                          <a:solidFill>
                            <a:srgbClr val="005285"/>
                          </a:solidFill>
                          <a:latin typeface="Avenir Black" panose="02000503020000020003" pitchFamily="2" charset="0"/>
                          <a:ea typeface="Calibri"/>
                          <a:cs typeface="Calibri"/>
                          <a:sym typeface="Calibri"/>
                        </a:rPr>
                        <a:t>®</a:t>
                      </a:r>
                      <a:endParaRPr sz="1400" b="1" i="0" cap="all" spc="20" baseline="0" dirty="0">
                        <a:solidFill>
                          <a:srgbClr val="005285"/>
                        </a:solidFill>
                        <a:latin typeface="Avenir Black" panose="02000503020000020003" pitchFamily="2" charset="0"/>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a:solidFill>
                            <a:srgbClr val="005285"/>
                          </a:solidFill>
                          <a:latin typeface="Calibri"/>
                          <a:ea typeface="Calibri"/>
                          <a:cs typeface="Calibri"/>
                          <a:sym typeface="Calibri"/>
                        </a:rPr>
                        <a:t>✓</a:t>
                      </a: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tc>
                  <a:txBody>
                    <a:bodyPr/>
                    <a:lstStyle/>
                    <a:p>
                      <a:pPr marL="0" marR="0" lvl="0" indent="0" algn="ctr" rtl="0">
                        <a:spcBef>
                          <a:spcPts val="0"/>
                        </a:spcBef>
                        <a:spcAft>
                          <a:spcPts val="0"/>
                        </a:spcAft>
                        <a:buNone/>
                      </a:pPr>
                      <a:endParaRPr sz="1800" b="0" i="0" u="none" strike="noStrike" cap="none" baseline="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7FA8C2">
                        <a:alpha val="10000"/>
                      </a:srgbClr>
                    </a:solidFill>
                  </a:tcPr>
                </a:tc>
                <a:extLst>
                  <a:ext uri="{0D108BD9-81ED-4DB2-BD59-A6C34878D82A}">
                    <a16:rowId xmlns:a16="http://schemas.microsoft.com/office/drawing/2014/main" val="10009"/>
                  </a:ext>
                </a:extLst>
              </a:tr>
              <a:tr h="576000">
                <a:tc>
                  <a:txBody>
                    <a:bodyPr/>
                    <a:lstStyle/>
                    <a:p>
                      <a:pPr marL="0" marR="0" lvl="0" indent="0" algn="l" rtl="0">
                        <a:lnSpc>
                          <a:spcPts val="2400"/>
                        </a:lnSpc>
                        <a:spcBef>
                          <a:spcPts val="0"/>
                        </a:spcBef>
                        <a:spcAft>
                          <a:spcPts val="0"/>
                        </a:spcAft>
                        <a:buNone/>
                      </a:pPr>
                      <a:r>
                        <a:rPr lang="fr-FR" sz="1400" b="1" i="0" u="none" strike="noStrike" cap="all" spc="20" baseline="0" dirty="0">
                          <a:solidFill>
                            <a:srgbClr val="005285"/>
                          </a:solidFill>
                          <a:latin typeface="Avenir Black" panose="02000503020000020003" pitchFamily="2" charset="0"/>
                          <a:ea typeface="Calibri"/>
                          <a:cs typeface="Calibri"/>
                          <a:sym typeface="Calibri"/>
                        </a:rPr>
                        <a:t>CXO-Cockpit</a:t>
                      </a:r>
                      <a:endParaRPr sz="1400" b="1" i="0" cap="all" spc="20" baseline="0" dirty="0">
                        <a:solidFill>
                          <a:srgbClr val="005285"/>
                        </a:solidFill>
                        <a:latin typeface="Avenir Black" panose="02000503020000020003" pitchFamily="2" charset="0"/>
                      </a:endParaRPr>
                    </a:p>
                  </a:txBody>
                  <a:tcPr marL="180000" marR="72000" marT="36000" marB="36000" anchor="ctr">
                    <a:lnL w="12700" cmpd="sng">
                      <a:noFill/>
                      <a:prstDash val="soli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381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669E40"/>
                        </a:buClr>
                        <a:buSzPts val="1800"/>
                        <a:buFont typeface="Calibri"/>
                        <a:buNone/>
                      </a:pPr>
                      <a:r>
                        <a:rPr lang="fr-FR" sz="1800" u="none" strike="noStrike" cap="none" baseline="0" dirty="0">
                          <a:solidFill>
                            <a:srgbClr val="005285"/>
                          </a:solidFill>
                          <a:latin typeface="Calibri"/>
                          <a:ea typeface="Calibri"/>
                          <a:cs typeface="Calibri"/>
                          <a:sym typeface="Calibri"/>
                        </a:rPr>
                        <a:t>✓</a:t>
                      </a: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tc>
                  <a:txBody>
                    <a:bodyPr/>
                    <a:lstStyle/>
                    <a:p>
                      <a:pPr marL="0" marR="0" lvl="0" indent="0" algn="ctr" rtl="0">
                        <a:spcBef>
                          <a:spcPts val="0"/>
                        </a:spcBef>
                        <a:spcAft>
                          <a:spcPts val="0"/>
                        </a:spcAft>
                        <a:buNone/>
                      </a:pPr>
                      <a:endParaRPr sz="1800" b="0" i="0" u="none" strike="noStrike" cap="none" baseline="0" dirty="0">
                        <a:solidFill>
                          <a:srgbClr val="005285"/>
                        </a:solidFill>
                        <a:latin typeface="Calibri"/>
                        <a:ea typeface="Calibri"/>
                        <a:cs typeface="Calibri"/>
                        <a:sym typeface="Calibri"/>
                      </a:endParaRPr>
                    </a:p>
                  </a:txBody>
                  <a:tcPr marL="72000" marR="72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011666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B31656-A5EA-E240-82C4-2A92000996BD}"/>
              </a:ext>
            </a:extLst>
          </p:cNvPr>
          <p:cNvSpPr>
            <a:spLocks noGrp="1"/>
          </p:cNvSpPr>
          <p:nvPr>
            <p:ph type="title"/>
          </p:nvPr>
        </p:nvSpPr>
        <p:spPr/>
        <p:txBody>
          <a:bodyPr/>
          <a:lstStyle/>
          <a:p>
            <a:r>
              <a:rPr lang="en-US" dirty="0"/>
              <a:t>Test pie chart</a:t>
            </a:r>
          </a:p>
        </p:txBody>
      </p:sp>
      <p:sp>
        <p:nvSpPr>
          <p:cNvPr id="4" name="Footer Placeholder 3">
            <a:extLst>
              <a:ext uri="{FF2B5EF4-FFF2-40B4-BE49-F238E27FC236}">
                <a16:creationId xmlns:a16="http://schemas.microsoft.com/office/drawing/2014/main" id="{0159908E-62A3-8942-8F40-098589A45BC6}"/>
              </a:ext>
            </a:extLst>
          </p:cNvPr>
          <p:cNvSpPr>
            <a:spLocks noGrp="1"/>
          </p:cNvSpPr>
          <p:nvPr>
            <p:ph type="ftr" sz="quarter" idx="11"/>
          </p:nvPr>
        </p:nvSpPr>
        <p:spPr/>
        <p:txBody>
          <a:bodyPr/>
          <a:lstStyle/>
          <a:p>
            <a:r>
              <a:rPr lang="en-US"/>
              <a:t>Presentation name</a:t>
            </a:r>
            <a:endParaRPr lang="en-US" dirty="0"/>
          </a:p>
        </p:txBody>
      </p:sp>
      <p:graphicFrame>
        <p:nvGraphicFramePr>
          <p:cNvPr id="7" name="Content Placeholder 6">
            <a:extLst>
              <a:ext uri="{FF2B5EF4-FFF2-40B4-BE49-F238E27FC236}">
                <a16:creationId xmlns:a16="http://schemas.microsoft.com/office/drawing/2014/main" id="{600A7E6F-38B0-244F-B6D9-567805C0F607}"/>
              </a:ext>
            </a:extLst>
          </p:cNvPr>
          <p:cNvGraphicFramePr>
            <a:graphicFrameLocks noGrp="1"/>
          </p:cNvGraphicFramePr>
          <p:nvPr>
            <p:ph sz="quarter" idx="10"/>
            <p:extLst>
              <p:ext uri="{D42A27DB-BD31-4B8C-83A1-F6EECF244321}">
                <p14:modId xmlns:p14="http://schemas.microsoft.com/office/powerpoint/2010/main" val="1662156946"/>
              </p:ext>
            </p:extLst>
          </p:nvPr>
        </p:nvGraphicFramePr>
        <p:xfrm>
          <a:off x="1079500" y="1800225"/>
          <a:ext cx="18000663" cy="8280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84918114"/>
      </p:ext>
    </p:extLst>
  </p:cSld>
  <p:clrMapOvr>
    <a:masterClrMapping/>
  </p:clrMapOvr>
</p:sld>
</file>

<file path=ppt/theme/theme1.xml><?xml version="1.0" encoding="utf-8"?>
<a:theme xmlns:a="http://schemas.openxmlformats.org/drawingml/2006/main" name="Satriun theme - White">
  <a:themeElements>
    <a:clrScheme name="Satriun">
      <a:dk1>
        <a:srgbClr val="3C3B2E"/>
      </a:dk1>
      <a:lt1>
        <a:srgbClr val="FFFFFF"/>
      </a:lt1>
      <a:dk2>
        <a:srgbClr val="59A8DC"/>
      </a:dk2>
      <a:lt2>
        <a:srgbClr val="FFFFFF"/>
      </a:lt2>
      <a:accent1>
        <a:srgbClr val="005285"/>
      </a:accent1>
      <a:accent2>
        <a:srgbClr val="407EA3"/>
      </a:accent2>
      <a:accent3>
        <a:srgbClr val="7FA7C1"/>
      </a:accent3>
      <a:accent4>
        <a:srgbClr val="99B9CE"/>
      </a:accent4>
      <a:accent5>
        <a:srgbClr val="BED3DF"/>
      </a:accent5>
      <a:accent6>
        <a:srgbClr val="D9E5EC"/>
      </a:accent6>
      <a:hlink>
        <a:srgbClr val="24AEE5"/>
      </a:hlink>
      <a:folHlink>
        <a:srgbClr val="91D6F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atriun theme - Blue horizont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atriun theme - Blue vertic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6520</TotalTime>
  <Words>1959</Words>
  <Application>Microsoft Macintosh PowerPoint</Application>
  <PresentationFormat>Custom</PresentationFormat>
  <Paragraphs>357</Paragraphs>
  <Slides>14</Slides>
  <Notes>7</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14</vt:i4>
      </vt:variant>
    </vt:vector>
  </HeadingPairs>
  <TitlesOfParts>
    <vt:vector size="24" baseType="lpstr">
      <vt:lpstr>Arial</vt:lpstr>
      <vt:lpstr>Avenir Black</vt:lpstr>
      <vt:lpstr>Avenir Book</vt:lpstr>
      <vt:lpstr>avenir light</vt:lpstr>
      <vt:lpstr>avenir light</vt:lpstr>
      <vt:lpstr>Avenir Medium</vt:lpstr>
      <vt:lpstr>Calibri</vt:lpstr>
      <vt:lpstr>Satriun theme - White</vt:lpstr>
      <vt:lpstr>Satriun theme - Blue horizontal</vt:lpstr>
      <vt:lpstr>Satriun theme - Blue vertical</vt:lpstr>
      <vt:lpstr>Hello!</vt:lpstr>
      <vt:lpstr>Presentation name</vt:lpstr>
      <vt:lpstr>Our Selected Clients </vt:lpstr>
      <vt:lpstr>How we work</vt:lpstr>
      <vt:lpstr>PowerPoint Presentation</vt:lpstr>
      <vt:lpstr>SATRIUN projects in media </vt:lpstr>
      <vt:lpstr>PowerPoint Presentation</vt:lpstr>
      <vt:lpstr>Processus CPM délivrés par Satriun avec Tagetik</vt:lpstr>
      <vt:lpstr>Test pie chart</vt:lpstr>
      <vt:lpstr>Test column chart</vt:lpstr>
      <vt:lpstr>Notre approche </vt:lpstr>
      <vt:lpstr>Equipe – les membres-clé </vt:lpstr>
      <vt:lpstr>Equipe projet </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ZUID Creatives</dc:creator>
  <cp:keywords/>
  <dc:description/>
  <cp:lastModifiedBy>Daan Jobsis</cp:lastModifiedBy>
  <cp:revision>309</cp:revision>
  <cp:lastPrinted>2019-02-08T15:42:39Z</cp:lastPrinted>
  <dcterms:created xsi:type="dcterms:W3CDTF">2018-03-28T13:04:14Z</dcterms:created>
  <dcterms:modified xsi:type="dcterms:W3CDTF">2019-03-05T14:05:13Z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2018-03-08T10:00:00Z</vt:filetime>
  </property>
  <property fmtid="{D5CDD505-2E9C-101B-9397-08002B2CF9AE}" pid="3" name="Creator">
    <vt:lpwstr>Adobe InDesign CC 13.0 (Macintosh)</vt:lpwstr>
  </property>
  <property fmtid="{D5CDD505-2E9C-101B-9397-08002B2CF9AE}" pid="4" name="LastSaved">
    <vt:filetime>2018-03-28T10:00:00Z</vt:filetime>
  </property>
</Properties>
</file>